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3" r:id="rId3"/>
    <p:sldId id="294" r:id="rId4"/>
    <p:sldId id="295" r:id="rId5"/>
    <p:sldId id="265" r:id="rId6"/>
    <p:sldId id="257" r:id="rId7"/>
    <p:sldId id="259" r:id="rId8"/>
    <p:sldId id="258" r:id="rId9"/>
    <p:sldId id="260" r:id="rId10"/>
    <p:sldId id="296" r:id="rId11"/>
    <p:sldId id="299" r:id="rId12"/>
    <p:sldId id="266" r:id="rId13"/>
    <p:sldId id="300" r:id="rId14"/>
    <p:sldId id="267" r:id="rId15"/>
    <p:sldId id="262" r:id="rId16"/>
    <p:sldId id="273" r:id="rId17"/>
    <p:sldId id="301" r:id="rId18"/>
    <p:sldId id="268" r:id="rId19"/>
    <p:sldId id="264" r:id="rId20"/>
    <p:sldId id="269" r:id="rId21"/>
    <p:sldId id="270" r:id="rId22"/>
    <p:sldId id="275" r:id="rId23"/>
    <p:sldId id="303" r:id="rId24"/>
    <p:sldId id="281" r:id="rId25"/>
    <p:sldId id="311" r:id="rId26"/>
    <p:sldId id="284" r:id="rId27"/>
    <p:sldId id="280" r:id="rId28"/>
    <p:sldId id="304" r:id="rId29"/>
    <p:sldId id="307" r:id="rId30"/>
    <p:sldId id="308" r:id="rId31"/>
    <p:sldId id="302" r:id="rId32"/>
    <p:sldId id="306" r:id="rId33"/>
    <p:sldId id="309" r:id="rId34"/>
    <p:sldId id="310" r:id="rId35"/>
    <p:sldId id="305" r:id="rId36"/>
    <p:sldId id="316" r:id="rId37"/>
    <p:sldId id="314" r:id="rId38"/>
    <p:sldId id="312" r:id="rId39"/>
    <p:sldId id="315" r:id="rId40"/>
    <p:sldId id="317" r:id="rId41"/>
    <p:sldId id="318" r:id="rId42"/>
    <p:sldId id="313" r:id="rId43"/>
    <p:sldId id="276" r:id="rId44"/>
    <p:sldId id="286" r:id="rId45"/>
    <p:sldId id="278" r:id="rId46"/>
    <p:sldId id="277" r:id="rId47"/>
    <p:sldId id="282" r:id="rId48"/>
    <p:sldId id="288" r:id="rId49"/>
    <p:sldId id="283" r:id="rId50"/>
    <p:sldId id="319" r:id="rId51"/>
    <p:sldId id="320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2" autoAdjust="0"/>
  </p:normalViewPr>
  <p:slideViewPr>
    <p:cSldViewPr>
      <p:cViewPr varScale="1">
        <p:scale>
          <a:sx n="102" d="100"/>
          <a:sy n="102" d="100"/>
        </p:scale>
        <p:origin x="120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0" y="238459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https://www.interfax.by/files/2015-04/1181813-131108-4x185442.jpg"/>
          <p:cNvPicPr>
            <a:picLocks noChangeAspect="1" noChangeArrowheads="1"/>
          </p:cNvPicPr>
          <p:nvPr/>
        </p:nvPicPr>
        <p:blipFill>
          <a:blip r:embed="rId2"/>
          <a:srcRect r="6553" b="44687"/>
          <a:stretch>
            <a:fillRect/>
          </a:stretch>
        </p:blipFill>
        <p:spPr bwMode="auto">
          <a:xfrm>
            <a:off x="0" y="-96462"/>
            <a:ext cx="9144000" cy="70064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643446"/>
            <a:ext cx="7772400" cy="1470025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Художники-фронтовики</a:t>
            </a:r>
            <a:endParaRPr lang="ru-RU" sz="8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0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75-летию Победы 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Великой Отечественной войне посвящается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https://i.pinimg.com/736x/dc/ca/9b/dcca9b64faec7a4ae3809e40ec84448b---epheme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352908" cy="6058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328" name="Picture 8" descr="Моя любовь с тобой, мой храбрый воин! Автор: Л. Голованов Год: 19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1" y="345910"/>
            <a:ext cx="3985870" cy="6083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571480"/>
            <a:ext cx="364333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1949 году вышла книга известного искусствоведа А. Сидорова «Леонид Федорович Голованов. Мастер советского плаката». Графические работы художника хранятся в фондах Государственной Третьяковской галереи, плакаты Л. Ф. Голованова есть в собрании Центрального музея Вооруженных Сил РФ, Музея Великой Отечественной войны, Российской государственной библиотеки, многих региональных музеях, частных галереях, российских и зарубежных коллекциях.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50" name="Picture 6" descr="https://cdn1.ozone.ru/multimedia/10152844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9052" y="500042"/>
            <a:ext cx="4514882" cy="5643602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Богаткин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Владимир Валерьянович (1922–1971).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1357298"/>
            <a:ext cx="8429684" cy="550070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Учился в студии А.И. Кравченко (до 1936 г.). В 1940 г. окончил художественную школу при Ленинградском институте живописи, скульптуры и архитектуры. В дальнейшем занимался в мастерской М.В. Нестерова. В 1943–1958 гг. – член Студии военных художников имени М.Б.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Грекова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Почетный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грековец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Участник Великой Отечественной войны. Награжден медалями »За боевые заслуги», «За победу над Германией в Великой Отечественной войне 1941–1945 гг.» и др. На основе созданных в годы Великой Отечественной войны зарисовок исполнил серии литографий: «Ленинград в дни блокады», «Ленинград героический», «Москва непобедимая», «Штурм Берлина».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послевоенные годы работал в книжной графике и как театральный художник.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Член Союза художников СССР с 1945 г.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Работы хранятся в Государственной Третьяковской галерее, Государственном Русском музее, Государственном центральном музее современной истории России, Музее-панораме »Бородинская битва» и других.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0" y="4500570"/>
            <a:ext cx="8929718" cy="191134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рисунках на обрывках бумаги, эскизах, плакатных листах и крупных живописных произведениях, написанных спустя годы после окончания войны, сохранилась и вся боль утрат и тяжесть военной жизни, и верная дружба, и редкое счастье добрых встреч, мощь и единство нашего народа.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content.foto.my.mail.ru/mail/chainaya_roza55/_blogs/i-1223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5572164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old.1812panorama.ru/i/ris02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96673"/>
            <a:ext cx="4214842" cy="3003897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857224" y="4929198"/>
            <a:ext cx="3500430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Богаткин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В.В.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Дорога к Севастополю. 1944 г.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Бумага, карандаш. 25,5х34,5 см.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://old.1812panorama.ru/i/ris10-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56860" y="1500174"/>
            <a:ext cx="4239492" cy="3015156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572000" y="4929198"/>
            <a:ext cx="4572000" cy="14927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Богаткин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В.В.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Зарево. 1941-1945 гг.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900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Бумага, акварель. 24,3х28,9 см.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old.1812panorama.ru/i/ris15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4191000" cy="3238501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14282" y="4786322"/>
            <a:ext cx="442912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Богаткин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В.В.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Дорога жизни.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1942 г.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Бумага, смешанная техника. 54,8х70 см.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old.1812panorama.ru/i/ris15-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57166"/>
            <a:ext cx="3362325" cy="428625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4786322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Богаткин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В.В.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Ленинградский завод в дни блокады. 1941-1943 гг.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Бумага, смешанная техника. 69,5х52,3 см.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old.1812panorama.ru/i/ris15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77294"/>
            <a:ext cx="4756206" cy="629497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5500694" y="2285992"/>
            <a:ext cx="364330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Богаткин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В.В.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Ночная тревога. Ленинград.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1950 г.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Бумага, смешанная техника. 69,9х54,4 см.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ОФ-5356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3372" y="1000108"/>
            <a:ext cx="50006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Берлин горит. Подтаявшая тьма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Все выше поднимается и выше…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Огонь вошел в угрюмые дома,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и с тяжким гулом оседают крыши,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наземь балки падают, звеня,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жаркий пепел сыпется за ворот…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Я много видел пепла и огня;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Я видел свой, войну познавший   город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пламя, полыхающее в нем…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Берлин горит совсем другим огнем.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Семён Ботвинник – поэт-фронтовик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old.1812panorama.ru/i/ris16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15967"/>
            <a:ext cx="3571900" cy="4727515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5143512"/>
            <a:ext cx="4143404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Богаткин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В.В.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Берлин. Унтер </a:t>
            </a:r>
            <a:r>
              <a:rPr lang="ru-RU" sz="19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ден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Линден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1945 г.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900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Бумага, смешанная техника. 45х36 см.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old.1812panorama.ru/i/ris16-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709"/>
            <a:ext cx="8072494" cy="5234983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85720" y="5642283"/>
            <a:ext cx="8643998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Богаткин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В.В.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Южная окраина Берлина. 1945 г.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Бумага, карандаш. 28,5х41,8 см.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old.1812panorama.ru/i/ris16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4646036" cy="53884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357686" y="1857364"/>
            <a:ext cx="4786314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Богаткин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В.В.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Берлин 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Герингштрассе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1945 г.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Бумага, карандаш. 42,1х30,5 см.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ОФ-5363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401080" cy="5411807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Целью искусства зачастую становится необходимость сохранить в памяти, донести до потомков те события, которые никогда не должны быть забыты.  Эти события могут быть и радостными,  торжественными, но могут выражать боль и скорбь целого народа.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Образы Великой Отечественной войны дошли до нас в рисунках и картинах художников-фронтовиков, очевидцев и участников военных действий. 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Лена\Desktop\0_16293d_9d781484_ori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3256"/>
            <a:ext cx="9144000" cy="115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old.1812panorama.ru/i/ris16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4293424" cy="61334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4572000" y="2714620"/>
            <a:ext cx="4572000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Богаткин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В.В.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Берлин. 8 мая.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Утро на Унтер 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ден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Линден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Мирное утро. 1945 г.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Картон, смешанная техника. 63,7х46,6 см.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old.1812panorama.ru/i/ris16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634920" cy="6063123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572000" y="2928934"/>
            <a:ext cx="45720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Богаткин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В.В.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Берлин.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Площадь королевского замка. 1945 г.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Бумага, карандаш. 41,7х30,6 см.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Львы убежали из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разбомблённого зоопарка.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Жуков Николай Николаевич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(1908–1973).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257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      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Окончил Саратовский художественный техникум, где учился у Б.В. Миловидова. С 1934 г. участник художественных выставок. 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1941–1942 гг. – художник Политуправления Калининского фронта. Работал в армейской газете. 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Награжден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орденами Ленина, Трудового Красного Знамени Красной Звезды, медалью «За победу над Германией в Великой Отечественной войне 1941–1945 гг.» и другими медалями.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В Студии военных художников имени М. Б.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Грекова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с 1943 г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её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художественный руководитель (октябрь 1943 г. – 1973 г.). 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1946 г. присутствовал на Нюрнбергском процессе в качестве художника-корреспондента газеты «Правда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Дороги войны Николая Жукова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6" name="Picture 2" descr="https://s019.radikal.ru/i608/1205/d6/95f2dc6e4a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6981825" cy="47244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5929330"/>
            <a:ext cx="80724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1946 г. присутствовал на Нюрнбергском процессе в качестве </a:t>
            </a:r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художника-корреспондента газеты «Правда».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old.1812panorama.ru/i/ris05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12088"/>
            <a:ext cx="4921468" cy="5874432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5000628" y="3000372"/>
            <a:ext cx="4143372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Жуков Н.Н.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Панфиловцы. 1950 г.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Бумага, смешанная техника.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дневников Н.Жукова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50072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    Когда началась Вторая мировая война, мне было тридцать три года. Я только что закончил первую обстоятельную творческую роботу и испытывал огромный подъем, настоящую радость от процесса творчества. Война отняла у меня счастье любимого труда и совершенствования и окунула в мир ужасов и человеческих несчастий. Начало войны застало меня в Молодечно. Весь первый период фашистского нашествия, тяжелых отступлений наших войск мне хорошо знаком. От Молодечно до Подмосковья вместе с армией прошел я этот путь и, по правде говоря, сполна испил всю горечь отступления. Сотни раз был под минометным, артиллерийским обстрелом, под шквалом пулеметного огня, зверских вражеских бомбардировок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old.1812panorama.ru/i/ris09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4572032" cy="6015833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5357818" y="2786058"/>
            <a:ext cx="3786182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Жуков Н.Н.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Бой за деревню. 1943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Бумага, смешанная техника.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18,9х14 см.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old.1812panorama.ru/i/ris11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0687"/>
            <a:ext cx="4643470" cy="6109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5072066" y="2428868"/>
            <a:ext cx="3758658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Жуков Н.Н.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Зима 41-го. Первый фрукт. 1941 г.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Фотобумага, карандаш. 21х27 см.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s55.radikal.ru/i150/1205/73/a6ba01d7f8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4704192" cy="5973578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786446" y="2967335"/>
            <a:ext cx="22145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Николай Жуков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окопах Сталинграда.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1943 г.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s://s52.radikal.ru/i135/1205/77/dad4cee74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457" y="357166"/>
            <a:ext cx="7954999" cy="5429288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596" y="6000768"/>
            <a:ext cx="828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Николай Жуков. В госпитале (В гостях у защитника Сталинграда). 1943 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войне художники оформляли плакаты, агитационные листовки, газеты, рисовали открытки и занимались созданием стратегических рисунков.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были и те, кто не расставался с карандашом во время привалов и длительных переходов и тем сохранил для потомков лица боевых товарищей, мирных граждан, сцены сражений – всё то, что они видели своими глазами.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Лена\Desktop\0_16293d_9d781484_ori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3256"/>
            <a:ext cx="9144000" cy="115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s://s019.radikal.ru/i632/1205/a4/0e36c3560c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6766"/>
            <a:ext cx="4857784" cy="6350044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643570" y="3143248"/>
            <a:ext cx="25003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Николай Жуков Спасибо, родная!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1943 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https://s019.radikal.ru/i633/1205/ca/2a0342b20e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23" y="428603"/>
            <a:ext cx="8597957" cy="5008311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57290" y="5857892"/>
            <a:ext cx="66437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Николай Жуков По дороге домой (Полевая кухня). 1945 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s://s61.radikal.ru/i173/1205/06/7be3a09da8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620000" cy="5314951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000232" y="5857892"/>
            <a:ext cx="52864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Николай Жуков. Баррикады Будапешта. 1945 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s://s019.radikal.ru/i609/1205/4a/7578360bd1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7715304" cy="568039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6072206"/>
            <a:ext cx="67151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Николай Жуков. Переправа через Дунай. 1945 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s://s019.radikal.ru/i622/1205/91/db002423e1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5000660" cy="62651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643702" y="3143248"/>
            <a:ext cx="13573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Николай Жуков Победа! 1945 г.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дневников Н.Жукова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5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i="1" dirty="0" smtClean="0">
                <a:latin typeface="Times New Roman" pitchFamily="18" charset="0"/>
                <a:cs typeface="Times New Roman" pitchFamily="18" charset="0"/>
              </a:rPr>
              <a:t> Испытал я и радости наших побед. Наша армия, наш народ победили фашизм, и каждый человек вернул себе счастье любимого труда и свободы.</a:t>
            </a:r>
          </a:p>
          <a:p>
            <a:pPr>
              <a:buNone/>
            </a:pPr>
            <a:r>
              <a:rPr lang="ru-RU" sz="45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i="1" dirty="0" smtClean="0">
                <a:latin typeface="Times New Roman" pitchFamily="18" charset="0"/>
                <a:cs typeface="Times New Roman" pitchFamily="18" charset="0"/>
              </a:rPr>
              <a:t> Все это я вспоминаю сейчас для того, чтобы острее передать чувства гордой радости и торжества, какие я испытывал, держа снова любимый карандаш на Нюрнбергском процессе.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500" i="1" dirty="0" smtClean="0">
                <a:latin typeface="Times New Roman" pitchFamily="18" charset="0"/>
                <a:cs typeface="Times New Roman" pitchFamily="18" charset="0"/>
              </a:rPr>
              <a:t>Это был карандаш, острие которого затачивалось все четыре года войны, поэтому карандаш был мне дорог не только как художнику, а прежде всего как воину, как делегату от миллионов погибших в войне. Этим карандашом я хотел выразить свое отношение ненависти и презрения, какие чувствовал весь наш народ к фашизму и его вдохновителям.</a:t>
            </a:r>
            <a:br>
              <a:rPr lang="ru-RU" sz="45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45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3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s://ic.pics.livejournal.com/tpakt/9793035/141223/141223_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201" y="214290"/>
            <a:ext cx="8060822" cy="51589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5500702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19-м номере журнала «Огонёк» за 1946 год художник Николай Жуков опубликовал коротенький рассказ о том, как он рисовал на Нюрнбергском процессе.  Результатом явилась уникальная графическая серия, ставшая бесценным историческим  документом.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s://img-fotki.yandex.ru/get/4529/119796075.2b/0_6f947_7c982711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5715000" cy="37052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72198" y="1500174"/>
            <a:ext cx="30718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40 дней, которые провел Н. Н. Жуков в Нюрнберге, он сделал 400 рисунков, куда вошли все подсудимые, защитники, судьи, журналисты.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60" name="Picture 4" descr="https://mom.catalog.mos.ru/api/spf/V1Pge5hHIbtFNO0dUaOM9qkS-6n9q0ZNM0xW1JITwlNWtMEVCT524C4nxPCak7M7.jpg?w=1500&amp;h=8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357694"/>
            <a:ext cx="2857520" cy="2311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662" name="Picture 6" descr="https://mom.catalog.mos.ru/api/spf/V1Pge5hHIbtFNO0dUaOM9i4ETarLjV40nSFl0NvQ6Sme2gpJVgeZF10twmgrlb7I.jpg?w=1500&amp;h=8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378905"/>
            <a:ext cx="2714644" cy="2237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00100" y="6286520"/>
            <a:ext cx="1165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Штрайхер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86182" y="6286520"/>
            <a:ext cx="826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Геринг</a:t>
            </a:r>
            <a:endParaRPr lang="ru-RU" dirty="0"/>
          </a:p>
        </p:txBody>
      </p:sp>
      <p:pic>
        <p:nvPicPr>
          <p:cNvPr id="70664" name="Picture 8" descr="https://mom.catalog.mos.ru/api/spf/V1Pge5hHIbtFNO0dUaOM9jcpKtBROnzXyaeee5QXVT0S68lHMdPWubOPeSgZqaxz.jpg?w=250&amp;h=500"/>
          <p:cNvPicPr>
            <a:picLocks noChangeAspect="1" noChangeArrowheads="1"/>
          </p:cNvPicPr>
          <p:nvPr/>
        </p:nvPicPr>
        <p:blipFill>
          <a:blip r:embed="rId5">
            <a:lum contrast="10000"/>
          </a:blip>
          <a:srcRect/>
          <a:stretch>
            <a:fillRect/>
          </a:stretch>
        </p:blipFill>
        <p:spPr bwMode="auto">
          <a:xfrm>
            <a:off x="5643570" y="3786190"/>
            <a:ext cx="3286148" cy="2863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visualrian.ru/images/old_preview/75/03/750324_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28604"/>
            <a:ext cx="5191125" cy="571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2214554"/>
            <a:ext cx="1900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зале суда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s://images.aif.ru/012/459/84e113c72ac66ded97072caa35f881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54278"/>
            <a:ext cx="7886152" cy="523689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643306" y="5929330"/>
            <a:ext cx="1853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Журналисты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Список художников, ушедших в 1941-1942 годах на фронт, содержит множество имён. И каждое из них достойно длинного рассказа… Вот лишь некоторые из них : Жуков Н.Н., Медведев В.Н., Горелов Р.Г.,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Пяткин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Д.И., Фомичёв А. Я., Цветков А.А., братья Ткачевы и многие-многие другие…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Лена\Desktop\0_16293d_9d781484_ori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3256"/>
            <a:ext cx="9144000" cy="115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http://macrobloger.com/wp-content/uploads/2013/04/IMG_1879H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7072362" cy="6891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войне художники оформляли плакаты, агитационные листовки, газеты, рисовали открытки и занимались созданием стратегических рисунков.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Были и те, кто не расставался с карандашом во время привалов и длительных переходов и тем сохранил для потомков лица боевых товарищей, мирных граждан, сцены сражений – все то, что они видели своими глазами.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s://topwar.ru/uploads/posts/2015-11/1447294121_imagefi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44058"/>
            <a:ext cx="5072097" cy="652999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5008" y="487025"/>
            <a:ext cx="30003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Плакат Жукова - «Немецкий танк здесь не пройдёт!» (1943 год).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Известный режиссёр Леонид Быков однажды признался, что, играя в фильме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Аты-баты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последние минуты жизни своего героя Семёна, он представлял именно этот плакат ― так выразительна была сила художника.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old.1812panorama.ru/i/ris06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7429552" cy="5227616"/>
          </a:xfrm>
          <a:prstGeom prst="rect">
            <a:avLst/>
          </a:prstGeom>
          <a:noFill/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214282" y="5642283"/>
            <a:ext cx="8929718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Аладжалов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С.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Конница 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Доватора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под Москвой в 1941 году. 1941 г.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Бумага, гуашь. 47х65 см.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old.1812panorama.ru/i/ris01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583660" cy="4823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714480" y="5429264"/>
            <a:ext cx="6215074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Медведев В.Н.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Действующий аэродром. 1941 г.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Бумага, смешанная техника. 20х30 см.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old.1812panorama.ru/i/ris15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71480"/>
            <a:ext cx="6357982" cy="4709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57158" y="5500702"/>
            <a:ext cx="8786842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Боим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С.С.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Исаакиевская площадь в 1943 году. 1943-71 гг.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Бумага, гуашь. 37,4х50,3 см.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old.1812panorama.ru/i/ris15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7072362" cy="5273254"/>
          </a:xfrm>
          <a:prstGeom prst="rect">
            <a:avLst/>
          </a:prstGeom>
          <a:noFill/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14282" y="5715016"/>
            <a:ext cx="8715404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Боим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С.С.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Очистка города. 1942-71 гг.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Бумага, гуашь. 44х59 см.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old.1812panorama.ru/i/ris13-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646" y="285728"/>
            <a:ext cx="3767039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5642283"/>
            <a:ext cx="4929190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Горелов Р.Г.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Портрет неизвестной медсестры. 1941 г.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Бумага, карандаш. 31,2х31,1 см.</a:t>
            </a:r>
            <a:b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old.1812panorama.ru/i/ris04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85728"/>
            <a:ext cx="3782722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714876" y="5572140"/>
            <a:ext cx="4429124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Горелов Р.Г.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900" dirty="0" smtClean="0">
                <a:latin typeface="Arial" pitchFamily="34" charset="0"/>
                <a:cs typeface="Arial" pitchFamily="34" charset="0"/>
              </a:rPr>
            </a:b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наблюдательном пункте батальона во время боя. 1943 г.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900" dirty="0" smtClean="0">
                <a:latin typeface="Arial" pitchFamily="34" charset="0"/>
                <a:cs typeface="Arial" pitchFamily="34" charset="0"/>
              </a:rPr>
            </a:br>
            <a:r>
              <a:rPr lang="ru-RU" sz="19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Бумага, карандаш. 70,5х29,5 см.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900" dirty="0" smtClean="0">
                <a:latin typeface="Arial" pitchFamily="34" charset="0"/>
                <a:cs typeface="Arial" pitchFamily="34" charset="0"/>
              </a:rPr>
            </a:br>
            <a:endParaRPr lang="ru-RU" sz="1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old.1812panorama.ru/i/ris10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400029"/>
            <a:ext cx="7905768" cy="474346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1571604" y="5357826"/>
            <a:ext cx="5929354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Медведев В.Н.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Переправа через Западную Двину. 1944 г.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Бумага, угольный карандаш. 26х37,8 см.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old.1812panorama.ru/i/ris11-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7000924" cy="5045011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857356" y="5429264"/>
            <a:ext cx="5357818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Жуков Н.Н.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Пленные. 1944 г.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Бумага, угольный карандаш. 22,5х30 см.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Голованов Леонид Федорович (1904–1980).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643050"/>
            <a:ext cx="5329246" cy="497207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Окончил ВХУТЕИН (1928), занимался в Студии Д.Н.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Кардовского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С 1929 г. участник художественных выставок. В 1936¬–1938 гг. преподавал в Московском архитектурном институте; в 1938–1941 гг. – в Московском городском учительском художественном институте. В Студии военных художников имени М.Б.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Грекова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 1943 по 1957 г.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Почетный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грековец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Участник Великой Отечественной войны. Награжден медалями «За боевые заслуги», «За победу над Германией в Великой Отечественной войне 1941–1945 гг.» и другими.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Член Союза художников СССР с 1932 г.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Заслуженный деятель искусств РСФСР с 1954 г.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s://img.google-info.org/storage/big/28479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3266368" cy="4475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s://img-fotki.yandex.ru/get/6210/121447594.e4/0_8785d_2dcf531a_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57166"/>
            <a:ext cx="5105716" cy="57864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00298" y="6215082"/>
            <a:ext cx="424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Борис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Неменский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«ПОБЕДА!»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ена\Desktop\0_16293d_9d781484_ori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322"/>
            <a:ext cx="9144000" cy="115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7158" y="2786058"/>
            <a:ext cx="8215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МБУДОСК ДХШ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Составила: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Жданова Е.Г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– преподаватель МБУДОСК ДХШ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ld.1812panorama.ru/i/ris03-03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571472" y="357166"/>
            <a:ext cx="3857652" cy="609103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143372" y="1857364"/>
            <a:ext cx="500062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Голованов Л.Ф.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Москва 1941 года. Танки идут на фронт.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1941 г.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Бумага, литограф. карандаш, акварель. 51,6х32,3 см.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ld.1812panorama.ru/i/ris12-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4896" y="500042"/>
            <a:ext cx="3779047" cy="492919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857620" y="5429264"/>
            <a:ext cx="6143636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Голованов Л.Ф.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Молодой танкист. Румыния. 1944 г.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Бумага, угольный карандаш. 41,7х30,1 см.</a:t>
            </a:r>
            <a:b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old.1812panorama.ru/i/ris14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92805"/>
            <a:ext cx="3643338" cy="486499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5473005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Голованов Л.Ф.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Гвардии капитан В.Е.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Шутой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Борошой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Румыния. 1944 г.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Бумага, карандаш. 27,5х19,4 см.</a:t>
            </a: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ld.1812panorama.ru/i/ris08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4724139" cy="603938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072066" y="2571744"/>
            <a:ext cx="407193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Голованов Л.Ф.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Партизанка Люба Королёва.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1942 г.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Бумага,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цв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карандаш. 38,3х28,9 см.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pbs.twimg.com/media/DVSBJGSWkAId4Mq.jpg:large"/>
          <p:cNvPicPr>
            <a:picLocks noChangeAspect="1" noChangeArrowheads="1"/>
          </p:cNvPicPr>
          <p:nvPr/>
        </p:nvPicPr>
        <p:blipFill>
          <a:blip r:embed="rId2"/>
          <a:srcRect l="13629" t="20968" r="2189" b="3226"/>
          <a:stretch>
            <a:fillRect/>
          </a:stretch>
        </p:blipFill>
        <p:spPr bwMode="auto">
          <a:xfrm>
            <a:off x="59246" y="1000108"/>
            <a:ext cx="9084754" cy="421484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54032"/>
          </a:xfrm>
        </p:spPr>
        <p:txBody>
          <a:bodyPr>
            <a:noAutofit/>
          </a:bodyPr>
          <a:lstStyle/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Плакаты  Голованова Л.Ф.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429264"/>
            <a:ext cx="8929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серию военно-политических плакатов, выполненных в 1942–1945 гг.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(«За честь жены, за жизнь детей!», «Спасем советских ребят от немцев!»,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«Дойдем до Берлина», «Слава Красной Армии!» и др.),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художнику присуждена Государственная премия СССР (1946).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793</Words>
  <Application>Microsoft Office PowerPoint</Application>
  <PresentationFormat>Экран (4:3)</PresentationFormat>
  <Paragraphs>100</Paragraphs>
  <Slides>51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5" baseType="lpstr">
      <vt:lpstr>Arial</vt:lpstr>
      <vt:lpstr>Calibri</vt:lpstr>
      <vt:lpstr>Times New Roman</vt:lpstr>
      <vt:lpstr>Тема Office</vt:lpstr>
      <vt:lpstr>Художники-фронтовики</vt:lpstr>
      <vt:lpstr>Презентация PowerPoint</vt:lpstr>
      <vt:lpstr>Презентация PowerPoint</vt:lpstr>
      <vt:lpstr>Презентация PowerPoint</vt:lpstr>
      <vt:lpstr>Голованов Леонид Федорович (1904–1980).</vt:lpstr>
      <vt:lpstr>Презентация PowerPoint</vt:lpstr>
      <vt:lpstr>Презентация PowerPoint</vt:lpstr>
      <vt:lpstr>Презентация PowerPoint</vt:lpstr>
      <vt:lpstr>Плакаты  Голованова Л.Ф.</vt:lpstr>
      <vt:lpstr>Презентация PowerPoint</vt:lpstr>
      <vt:lpstr>Презентация PowerPoint</vt:lpstr>
      <vt:lpstr>Богаткин Владимир Валерьянович (1922–1971).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Жуков Николай Николаевич  (1908–1973).</vt:lpstr>
      <vt:lpstr>Дороги войны Николая Жукова</vt:lpstr>
      <vt:lpstr>Презентация PowerPoint</vt:lpstr>
      <vt:lpstr>Из дневников Н.Жукова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 дневников Н.Жукова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</dc:creator>
  <cp:lastModifiedBy>1</cp:lastModifiedBy>
  <cp:revision>48</cp:revision>
  <dcterms:created xsi:type="dcterms:W3CDTF">2020-01-17T20:00:49Z</dcterms:created>
  <dcterms:modified xsi:type="dcterms:W3CDTF">2020-01-22T00:14:24Z</dcterms:modified>
</cp:coreProperties>
</file>