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2" r:id="rId3"/>
    <p:sldId id="283" r:id="rId4"/>
    <p:sldId id="261" r:id="rId5"/>
    <p:sldId id="257" r:id="rId6"/>
    <p:sldId id="279" r:id="rId7"/>
    <p:sldId id="265" r:id="rId8"/>
    <p:sldId id="278" r:id="rId9"/>
    <p:sldId id="274" r:id="rId10"/>
    <p:sldId id="276" r:id="rId11"/>
    <p:sldId id="258" r:id="rId12"/>
    <p:sldId id="284" r:id="rId13"/>
    <p:sldId id="264" r:id="rId14"/>
    <p:sldId id="280" r:id="rId15"/>
    <p:sldId id="269" r:id="rId16"/>
    <p:sldId id="271" r:id="rId17"/>
    <p:sldId id="281" r:id="rId18"/>
    <p:sldId id="275" r:id="rId19"/>
    <p:sldId id="282" r:id="rId20"/>
    <p:sldId id="270" r:id="rId21"/>
    <p:sldId id="277" r:id="rId22"/>
    <p:sldId id="267" r:id="rId23"/>
    <p:sldId id="259" r:id="rId24"/>
    <p:sldId id="260" r:id="rId25"/>
    <p:sldId id="268" r:id="rId26"/>
    <p:sldId id="273" r:id="rId27"/>
    <p:sldId id="263" r:id="rId28"/>
    <p:sldId id="272" r:id="rId29"/>
    <p:sldId id="28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154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94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3714752"/>
            <a:ext cx="8305800" cy="1143000"/>
          </a:xfrm>
        </p:spPr>
        <p:txBody>
          <a:bodyPr/>
          <a:lstStyle/>
          <a:p>
            <a:r>
              <a:rPr lang="ru-RU" sz="4000" dirty="0" smtClean="0">
                <a:solidFill>
                  <a:srgbClr val="002060"/>
                </a:solidFill>
              </a:rPr>
              <a:t>К 90-летию поэта </a:t>
            </a:r>
          </a:p>
          <a:p>
            <a:r>
              <a:rPr lang="ru-RU" sz="4000" dirty="0" smtClean="0">
                <a:solidFill>
                  <a:srgbClr val="002060"/>
                </a:solidFill>
              </a:rPr>
              <a:t>Георгия Поротова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857364"/>
            <a:ext cx="8305800" cy="1566640"/>
          </a:xfrm>
        </p:spPr>
        <p:txBody>
          <a:bodyPr/>
          <a:lstStyle/>
          <a:p>
            <a:r>
              <a:rPr lang="ru-RU" sz="7200" b="1" i="1" dirty="0" smtClean="0">
                <a:solidFill>
                  <a:srgbClr val="002060"/>
                </a:solidFill>
              </a:rPr>
              <a:t>Дарю тебе песню!</a:t>
            </a:r>
            <a:endParaRPr lang="ru-RU" sz="72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5786454"/>
            <a:ext cx="9358346" cy="1071546"/>
          </a:xfrm>
        </p:spPr>
        <p:txBody>
          <a:bodyPr>
            <a:normAutofit/>
          </a:bodyPr>
          <a:lstStyle/>
          <a:p>
            <a:pPr algn="ctr"/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Эстрин Владимир  14л.  Иллюстрация к циклу «</a:t>
            </a:r>
            <a:r>
              <a:rPr lang="ru-RU" sz="19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Медведь-батовщик</a:t>
            </a: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», </a:t>
            </a:r>
            <a:b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стихотворение «Дело было у  Шером». </a:t>
            </a:r>
            <a:r>
              <a:rPr lang="ru-RU" sz="19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Бум.,черная</a:t>
            </a: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9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гелевая</a:t>
            </a: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ручка.</a:t>
            </a:r>
            <a:r>
              <a:rPr lang="ru-RU" sz="1900" dirty="0" smtClean="0"/>
              <a:t/>
            </a:r>
            <a:br>
              <a:rPr lang="ru-RU" sz="1900" dirty="0" smtClean="0"/>
            </a:br>
            <a:endParaRPr lang="ru-RU" sz="1900" dirty="0"/>
          </a:p>
        </p:txBody>
      </p:sp>
      <p:pic>
        <p:nvPicPr>
          <p:cNvPr id="1026" name="Picture 2" descr="C:\Users\User\Desktop\Поротов ДХШ\Эстрин Владимир, 14 лет, Медведь батовщик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20000"/>
          </a:blip>
          <a:srcRect t="1456"/>
          <a:stretch>
            <a:fillRect/>
          </a:stretch>
        </p:blipFill>
        <p:spPr bwMode="auto">
          <a:xfrm>
            <a:off x="857224" y="500042"/>
            <a:ext cx="7551366" cy="5143536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914400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Григорьева Дарья 11л. Иллюстрация к циклу</a:t>
            </a:r>
            <a:b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«</a:t>
            </a:r>
            <a:r>
              <a:rPr lang="ru-RU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Медведь-батовщик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», стихотворение  «Озорник».Бум., </a:t>
            </a:r>
            <a:r>
              <a:rPr lang="ru-RU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акв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b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2200" dirty="0" smtClean="0"/>
              <a:t/>
            </a:r>
            <a:br>
              <a:rPr lang="ru-RU" sz="2200" dirty="0" smtClean="0"/>
            </a:br>
            <a:endParaRPr lang="ru-RU" sz="2200" dirty="0"/>
          </a:p>
        </p:txBody>
      </p:sp>
      <p:pic>
        <p:nvPicPr>
          <p:cNvPr id="4098" name="Picture 2" descr="C:\Users\User\Desktop\Поротов ДХШ\Григорьева Дарья, 13 лет, Медведь батовщик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071546"/>
            <a:ext cx="6786577" cy="457112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857224" y="5786454"/>
            <a:ext cx="7715304" cy="857232"/>
          </a:xfrm>
        </p:spPr>
        <p:txBody>
          <a:bodyPr numCol="2">
            <a:noAutofit/>
          </a:bodyPr>
          <a:lstStyle/>
          <a:p>
            <a:pPr>
              <a:buNone/>
            </a:pPr>
            <a:r>
              <a:rPr lang="ru-RU" sz="2000" dirty="0" smtClean="0"/>
              <a:t>Есть медведи, словно люди,</a:t>
            </a:r>
          </a:p>
          <a:p>
            <a:pPr>
              <a:buNone/>
            </a:pPr>
            <a:r>
              <a:rPr lang="ru-RU" sz="2000" dirty="0" err="1" smtClean="0"/>
              <a:t>По-людскому</a:t>
            </a:r>
            <a:r>
              <a:rPr lang="ru-RU" sz="2000" dirty="0" smtClean="0"/>
              <a:t> и </a:t>
            </a:r>
            <a:r>
              <a:rPr lang="ru-RU" sz="2000" dirty="0" err="1" smtClean="0"/>
              <a:t>прокудят</a:t>
            </a:r>
            <a:r>
              <a:rPr lang="ru-RU" sz="2000" dirty="0" smtClean="0"/>
              <a:t>.</a:t>
            </a:r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r>
              <a:rPr lang="ru-RU" sz="2000" dirty="0" smtClean="0"/>
              <a:t>На  Ярах не так давно</a:t>
            </a:r>
          </a:p>
          <a:p>
            <a:pPr>
              <a:buNone/>
            </a:pPr>
            <a:r>
              <a:rPr lang="ru-RU" sz="2000" dirty="0" smtClean="0"/>
              <a:t>Случай вышел, как в кино.</a:t>
            </a:r>
          </a:p>
          <a:p>
            <a:pPr>
              <a:buNone/>
            </a:pP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071538" y="1071546"/>
            <a:ext cx="7658096" cy="5286412"/>
          </a:xfrm>
        </p:spPr>
        <p:txBody>
          <a:bodyPr numCol="2">
            <a:noAutofit/>
          </a:bodyPr>
          <a:lstStyle/>
          <a:p>
            <a:pPr>
              <a:buNone/>
            </a:pPr>
            <a:r>
              <a:rPr lang="ru-RU" sz="2000" dirty="0" smtClean="0"/>
              <a:t>Парень </a:t>
            </a:r>
            <a:r>
              <a:rPr lang="ru-RU" sz="2000" dirty="0" err="1" smtClean="0"/>
              <a:t>мильковский</a:t>
            </a:r>
            <a:r>
              <a:rPr lang="ru-RU" sz="2000" dirty="0" smtClean="0"/>
              <a:t> Илюша</a:t>
            </a:r>
          </a:p>
          <a:p>
            <a:pPr>
              <a:buNone/>
            </a:pPr>
            <a:r>
              <a:rPr lang="ru-RU" sz="2000" dirty="0" smtClean="0"/>
              <a:t>Да </a:t>
            </a:r>
            <a:r>
              <a:rPr lang="ru-RU" sz="2000" dirty="0" err="1" smtClean="0"/>
              <a:t>шеромский</a:t>
            </a:r>
            <a:r>
              <a:rPr lang="ru-RU" sz="2000" dirty="0" smtClean="0"/>
              <a:t> дед Пахом</a:t>
            </a:r>
          </a:p>
          <a:p>
            <a:pPr>
              <a:buNone/>
            </a:pPr>
            <a:r>
              <a:rPr lang="ru-RU" sz="2000" dirty="0" smtClean="0"/>
              <a:t>Медвежатину откушать</a:t>
            </a:r>
          </a:p>
          <a:p>
            <a:pPr>
              <a:buNone/>
            </a:pPr>
            <a:r>
              <a:rPr lang="ru-RU" sz="2000" dirty="0" smtClean="0"/>
              <a:t>Захотели у Шером.</a:t>
            </a:r>
          </a:p>
          <a:p>
            <a:pPr>
              <a:buNone/>
            </a:pPr>
            <a:r>
              <a:rPr lang="ru-RU" sz="2000" dirty="0" smtClean="0"/>
              <a:t>Собрался идти на мишку</a:t>
            </a:r>
          </a:p>
          <a:p>
            <a:pPr>
              <a:buNone/>
            </a:pPr>
            <a:r>
              <a:rPr lang="ru-RU" sz="2000" dirty="0" smtClean="0"/>
              <a:t>Убелённый камчадал.</a:t>
            </a:r>
          </a:p>
          <a:p>
            <a:pPr>
              <a:buNone/>
            </a:pPr>
            <a:r>
              <a:rPr lang="ru-RU" sz="2000" dirty="0" smtClean="0"/>
              <a:t>Из мешка достав ружьишко,</a:t>
            </a:r>
          </a:p>
          <a:p>
            <a:pPr>
              <a:buNone/>
            </a:pPr>
            <a:r>
              <a:rPr lang="ru-RU" sz="2000" dirty="0" smtClean="0"/>
              <a:t>Он приятелю подал:</a:t>
            </a:r>
          </a:p>
          <a:p>
            <a:pPr>
              <a:buNone/>
            </a:pPr>
            <a:r>
              <a:rPr lang="ru-RU" sz="2000" dirty="0" smtClean="0"/>
              <a:t>-Это лупит без осечки,</a:t>
            </a:r>
          </a:p>
          <a:p>
            <a:pPr>
              <a:buNone/>
            </a:pPr>
            <a:r>
              <a:rPr lang="ru-RU" sz="2000" dirty="0" smtClean="0"/>
              <a:t>Нет надёжнее ружья,</a:t>
            </a:r>
          </a:p>
          <a:p>
            <a:pPr>
              <a:buNone/>
            </a:pPr>
            <a:r>
              <a:rPr lang="ru-RU" sz="2000" dirty="0" smtClean="0"/>
              <a:t>Я пока отправлюсь к речке,</a:t>
            </a:r>
          </a:p>
          <a:p>
            <a:pPr>
              <a:buNone/>
            </a:pPr>
            <a:r>
              <a:rPr lang="ru-RU" sz="2000" dirty="0" smtClean="0"/>
              <a:t>Ты – останься у ручья.</a:t>
            </a:r>
          </a:p>
          <a:p>
            <a:pPr>
              <a:buNone/>
            </a:pPr>
            <a:r>
              <a:rPr lang="ru-RU" sz="2000" dirty="0" smtClean="0"/>
              <a:t>Дробовик метнув за спину,</a:t>
            </a:r>
          </a:p>
          <a:p>
            <a:pPr>
              <a:buNone/>
            </a:pPr>
            <a:r>
              <a:rPr lang="ru-RU" sz="2000" dirty="0" smtClean="0"/>
              <a:t>Пошагал к реке старик.</a:t>
            </a:r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r>
              <a:rPr lang="ru-RU" sz="2000" dirty="0" smtClean="0"/>
              <a:t>Не пройдя и половины</a:t>
            </a:r>
          </a:p>
          <a:p>
            <a:pPr>
              <a:buNone/>
            </a:pPr>
            <a:r>
              <a:rPr lang="ru-RU" sz="2000" dirty="0" smtClean="0"/>
              <a:t>Услыхал истошный крик. </a:t>
            </a:r>
          </a:p>
          <a:p>
            <a:pPr>
              <a:buNone/>
            </a:pPr>
            <a:r>
              <a:rPr lang="ru-RU" sz="2000" dirty="0" smtClean="0"/>
              <a:t>Без сомненья: зов </a:t>
            </a:r>
            <a:r>
              <a:rPr lang="ru-RU" sz="2000" dirty="0" err="1" smtClean="0"/>
              <a:t>Илюхин</a:t>
            </a:r>
            <a:r>
              <a:rPr lang="ru-RU" sz="2000" dirty="0" smtClean="0"/>
              <a:t>!</a:t>
            </a:r>
          </a:p>
          <a:p>
            <a:pPr>
              <a:buNone/>
            </a:pPr>
            <a:r>
              <a:rPr lang="ru-RU" sz="2000" dirty="0" smtClean="0"/>
              <a:t>Повернул Пахом назад.</a:t>
            </a:r>
          </a:p>
          <a:p>
            <a:pPr>
              <a:buNone/>
            </a:pPr>
            <a:r>
              <a:rPr lang="ru-RU" sz="2000" dirty="0" smtClean="0"/>
              <a:t>Видно, сцапала </a:t>
            </a:r>
            <a:r>
              <a:rPr lang="ru-RU" sz="2000" dirty="0" err="1" smtClean="0"/>
              <a:t>матуха</a:t>
            </a:r>
            <a:r>
              <a:rPr lang="ru-RU" sz="2000" dirty="0" smtClean="0"/>
              <a:t>,</a:t>
            </a:r>
          </a:p>
          <a:p>
            <a:pPr>
              <a:buNone/>
            </a:pPr>
            <a:r>
              <a:rPr lang="ru-RU" sz="2000" dirty="0" smtClean="0"/>
              <a:t>Не попробовав заряд.</a:t>
            </a:r>
          </a:p>
          <a:p>
            <a:pPr>
              <a:buNone/>
            </a:pPr>
            <a:r>
              <a:rPr lang="ru-RU" sz="2000" dirty="0" smtClean="0"/>
              <a:t>Ох, и муторное горе.</a:t>
            </a:r>
          </a:p>
          <a:p>
            <a:pPr>
              <a:buNone/>
            </a:pPr>
            <a:r>
              <a:rPr lang="ru-RU" sz="2000" dirty="0" smtClean="0"/>
              <a:t>Дед к </a:t>
            </a:r>
            <a:r>
              <a:rPr lang="ru-RU" sz="2000" dirty="0" err="1" smtClean="0"/>
              <a:t>Илюхе</a:t>
            </a:r>
            <a:r>
              <a:rPr lang="ru-RU" sz="2000" dirty="0" smtClean="0"/>
              <a:t> – со всех ног!..</a:t>
            </a:r>
          </a:p>
          <a:p>
            <a:pPr>
              <a:buNone/>
            </a:pPr>
            <a:r>
              <a:rPr lang="ru-RU" sz="2000" dirty="0" smtClean="0"/>
              <a:t>А на взгорбленном </a:t>
            </a:r>
            <a:r>
              <a:rPr lang="ru-RU" sz="2000" dirty="0" err="1" smtClean="0"/>
              <a:t>угоре</a:t>
            </a:r>
            <a:r>
              <a:rPr lang="ru-RU" sz="2000" dirty="0" smtClean="0"/>
              <a:t> </a:t>
            </a:r>
          </a:p>
          <a:p>
            <a:pPr>
              <a:buNone/>
            </a:pPr>
            <a:r>
              <a:rPr lang="ru-RU" sz="2000" dirty="0" smtClean="0"/>
              <a:t>Заливается дружок:</a:t>
            </a:r>
          </a:p>
          <a:p>
            <a:pPr>
              <a:buNone/>
            </a:pPr>
            <a:r>
              <a:rPr lang="ru-RU" sz="2000" dirty="0" smtClean="0"/>
              <a:t>-Что мне дал ты, </a:t>
            </a:r>
            <a:r>
              <a:rPr lang="ru-RU" sz="2000" dirty="0" err="1" smtClean="0"/>
              <a:t>чёрт-те</a:t>
            </a:r>
            <a:r>
              <a:rPr lang="ru-RU" sz="2000" dirty="0" smtClean="0"/>
              <a:t> знает!</a:t>
            </a:r>
          </a:p>
          <a:p>
            <a:pPr>
              <a:buNone/>
            </a:pPr>
            <a:r>
              <a:rPr lang="ru-RU" sz="2000" dirty="0" smtClean="0"/>
              <a:t>Чуть не съел меня медведь.</a:t>
            </a:r>
          </a:p>
          <a:p>
            <a:pPr>
              <a:buNone/>
            </a:pPr>
            <a:r>
              <a:rPr lang="ru-RU" sz="2000" dirty="0" smtClean="0"/>
              <a:t>Чикал, чикал – не стреляет.</a:t>
            </a:r>
          </a:p>
          <a:p>
            <a:pPr>
              <a:buNone/>
            </a:pPr>
            <a:r>
              <a:rPr lang="ru-RU" sz="2000" dirty="0" smtClean="0"/>
              <a:t>Я тогда давай реветь!..</a:t>
            </a:r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endParaRPr lang="ru-RU" sz="2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29600" cy="77627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Осечка</a:t>
            </a:r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2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5643578"/>
            <a:ext cx="8229600" cy="1214422"/>
          </a:xfrm>
        </p:spPr>
        <p:txBody>
          <a:bodyPr>
            <a:noAutofit/>
          </a:bodyPr>
          <a:lstStyle/>
          <a:p>
            <a:pPr algn="ctr"/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Павленко Софья 13л.  Иллюстрация к циклу стихов «</a:t>
            </a:r>
            <a:r>
              <a:rPr lang="ru-RU" sz="19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Медведь-батовщик</a:t>
            </a: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», стихотворение  «Осечка». </a:t>
            </a:r>
            <a:r>
              <a:rPr lang="ru-RU" sz="19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Бум.,черная</a:t>
            </a: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9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гелевая</a:t>
            </a: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ручка, </a:t>
            </a:r>
            <a:r>
              <a:rPr lang="ru-RU" sz="19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акв</a:t>
            </a: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r>
              <a:rPr lang="ru-RU" sz="1900" dirty="0" smtClean="0"/>
              <a:t/>
            </a:r>
            <a:br>
              <a:rPr lang="ru-RU" sz="1900" dirty="0" smtClean="0"/>
            </a:br>
            <a:endParaRPr lang="ru-RU" sz="1900" dirty="0"/>
          </a:p>
        </p:txBody>
      </p:sp>
      <p:pic>
        <p:nvPicPr>
          <p:cNvPr id="9218" name="Picture 2" descr="C:\Users\User\Desktop\Поротов ДХШ\Павленко Софья, 13 лет, Медведь батовщик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2812" y="500042"/>
            <a:ext cx="7357909" cy="528641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500166" y="1214422"/>
            <a:ext cx="7372344" cy="5095892"/>
          </a:xfrm>
        </p:spPr>
        <p:txBody>
          <a:bodyPr numCol="2">
            <a:normAutofit/>
          </a:bodyPr>
          <a:lstStyle/>
          <a:p>
            <a:pPr>
              <a:buNone/>
            </a:pPr>
            <a:r>
              <a:rPr lang="ru-RU" sz="2000" dirty="0" smtClean="0"/>
              <a:t>Недалёко от Шером</a:t>
            </a:r>
          </a:p>
          <a:p>
            <a:pPr>
              <a:buNone/>
            </a:pPr>
            <a:r>
              <a:rPr lang="ru-RU" sz="2000" dirty="0" smtClean="0"/>
              <a:t>К трактовой дороге</a:t>
            </a:r>
          </a:p>
          <a:p>
            <a:pPr>
              <a:buNone/>
            </a:pPr>
            <a:r>
              <a:rPr lang="ru-RU" sz="2000" dirty="0" smtClean="0"/>
              <a:t>Припожаловал медведь</a:t>
            </a:r>
          </a:p>
          <a:p>
            <a:pPr>
              <a:buNone/>
            </a:pPr>
            <a:r>
              <a:rPr lang="ru-RU" sz="2000" dirty="0" smtClean="0"/>
              <a:t>Прямо из берлоги.</a:t>
            </a:r>
          </a:p>
          <a:p>
            <a:pPr>
              <a:buNone/>
            </a:pPr>
            <a:r>
              <a:rPr lang="ru-RU" sz="2000" dirty="0" smtClean="0"/>
              <a:t>И давай гонять-пугать</a:t>
            </a:r>
          </a:p>
          <a:p>
            <a:pPr>
              <a:buNone/>
            </a:pPr>
            <a:r>
              <a:rPr lang="ru-RU" sz="2000" dirty="0" smtClean="0"/>
              <a:t>Всех подряд прохожих.</a:t>
            </a:r>
          </a:p>
          <a:p>
            <a:pPr>
              <a:buNone/>
            </a:pPr>
            <a:r>
              <a:rPr lang="ru-RU" sz="2000" dirty="0" smtClean="0"/>
              <a:t>Если вечером идёшь – </a:t>
            </a:r>
          </a:p>
          <a:p>
            <a:pPr>
              <a:buNone/>
            </a:pPr>
            <a:r>
              <a:rPr lang="ru-RU" sz="2000" dirty="0" smtClean="0"/>
              <a:t>Мураши ползут по коже!</a:t>
            </a:r>
          </a:p>
          <a:p>
            <a:pPr>
              <a:buNone/>
            </a:pPr>
            <a:r>
              <a:rPr lang="ru-RU" sz="2000" dirty="0" err="1" smtClean="0"/>
              <a:t>Дратый</a:t>
            </a:r>
            <a:r>
              <a:rPr lang="ru-RU" sz="2000" dirty="0" smtClean="0"/>
              <a:t> мишкою Матвей</a:t>
            </a:r>
          </a:p>
          <a:p>
            <a:pPr>
              <a:buNone/>
            </a:pPr>
            <a:r>
              <a:rPr lang="ru-RU" sz="2000" dirty="0" smtClean="0"/>
              <a:t>Чутко шёл с рыбалки.</a:t>
            </a:r>
          </a:p>
          <a:p>
            <a:pPr>
              <a:buNone/>
            </a:pPr>
            <a:r>
              <a:rPr lang="ru-RU" sz="2000" dirty="0" smtClean="0"/>
              <a:t>Слышит, сзади зафырчал,</a:t>
            </a:r>
          </a:p>
          <a:p>
            <a:pPr>
              <a:buNone/>
            </a:pPr>
            <a:r>
              <a:rPr lang="ru-RU" sz="2000" dirty="0" smtClean="0"/>
              <a:t>Близко, ёлки-палки!</a:t>
            </a:r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r>
              <a:rPr lang="ru-RU" sz="2000" dirty="0" smtClean="0"/>
              <a:t>Без оглядки побежал</a:t>
            </a:r>
          </a:p>
          <a:p>
            <a:pPr>
              <a:buNone/>
            </a:pPr>
            <a:r>
              <a:rPr lang="ru-RU" sz="2000" dirty="0" smtClean="0"/>
              <a:t>Пуганый </a:t>
            </a:r>
            <a:r>
              <a:rPr lang="ru-RU" sz="2000" dirty="0" err="1" smtClean="0"/>
              <a:t>Матюха</a:t>
            </a:r>
            <a:r>
              <a:rPr lang="ru-RU" sz="2000" dirty="0" smtClean="0"/>
              <a:t>.</a:t>
            </a:r>
          </a:p>
          <a:p>
            <a:pPr>
              <a:buNone/>
            </a:pPr>
            <a:r>
              <a:rPr lang="ru-RU" sz="2000" dirty="0" smtClean="0"/>
              <a:t>На всю скорость нажимал,</a:t>
            </a:r>
          </a:p>
          <a:p>
            <a:pPr>
              <a:buNone/>
            </a:pPr>
            <a:r>
              <a:rPr lang="ru-RU" sz="2000" dirty="0" smtClean="0"/>
              <a:t>Сколь в нём было духа.</a:t>
            </a:r>
          </a:p>
          <a:p>
            <a:pPr>
              <a:buNone/>
            </a:pPr>
            <a:r>
              <a:rPr lang="ru-RU" sz="2000" dirty="0" smtClean="0"/>
              <a:t>Но шалун не отстаёт,</a:t>
            </a:r>
          </a:p>
          <a:p>
            <a:pPr>
              <a:buNone/>
            </a:pPr>
            <a:r>
              <a:rPr lang="ru-RU" sz="2000" dirty="0" smtClean="0"/>
              <a:t>Слышно: ближе, ближе…</a:t>
            </a:r>
          </a:p>
          <a:p>
            <a:pPr>
              <a:buNone/>
            </a:pPr>
            <a:r>
              <a:rPr lang="ru-RU" sz="2000" dirty="0" smtClean="0"/>
              <a:t>Мотя в первый огород</a:t>
            </a:r>
          </a:p>
          <a:p>
            <a:pPr>
              <a:buNone/>
            </a:pPr>
            <a:r>
              <a:rPr lang="ru-RU" sz="2000" dirty="0" smtClean="0"/>
              <a:t>Прыгнул. И поди же!</a:t>
            </a:r>
          </a:p>
          <a:p>
            <a:pPr>
              <a:buNone/>
            </a:pPr>
            <a:r>
              <a:rPr lang="ru-RU" sz="2000" dirty="0" smtClean="0"/>
              <a:t>Вот-то шутка! Вот те раз!</a:t>
            </a:r>
          </a:p>
          <a:p>
            <a:pPr>
              <a:buNone/>
            </a:pPr>
            <a:r>
              <a:rPr lang="ru-RU" sz="2000" dirty="0" smtClean="0"/>
              <a:t>Чудная картина:</a:t>
            </a:r>
          </a:p>
          <a:p>
            <a:pPr>
              <a:buNone/>
            </a:pPr>
            <a:r>
              <a:rPr lang="ru-RU" sz="2000" dirty="0" smtClean="0"/>
              <a:t>По дороге пронеслась</a:t>
            </a:r>
          </a:p>
          <a:p>
            <a:pPr>
              <a:buNone/>
            </a:pPr>
            <a:r>
              <a:rPr lang="ru-RU" sz="2000" dirty="0" smtClean="0"/>
              <a:t>Старая машина.</a:t>
            </a:r>
            <a:endParaRPr lang="ru-RU" sz="2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-214338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Старая машина</a:t>
            </a:r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2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2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2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5572140"/>
            <a:ext cx="8229600" cy="1500198"/>
          </a:xfrm>
        </p:spPr>
        <p:txBody>
          <a:bodyPr>
            <a:noAutofit/>
          </a:bodyPr>
          <a:lstStyle/>
          <a:p>
            <a:pPr algn="ctr"/>
            <a:r>
              <a:rPr lang="ru-RU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Крючкова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Анна  13л. Иллюстрация к циклу стихов</a:t>
            </a:r>
            <a:b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«</a:t>
            </a:r>
            <a:r>
              <a:rPr lang="ru-RU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Медведь-батовщик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», стихотворение «Старая машина»</a:t>
            </a:r>
            <a:b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бум.,черная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гелевая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ручка.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098" name="Picture 2" descr="C:\Users\User\Desktop\Поротов ДХШ\Крючкова Анна, 13 лет, Медведь батовщик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779"/>
          <a:stretch>
            <a:fillRect/>
          </a:stretch>
        </p:blipFill>
        <p:spPr bwMode="auto">
          <a:xfrm>
            <a:off x="900940" y="428603"/>
            <a:ext cx="7457274" cy="5098341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143504" y="714356"/>
            <a:ext cx="3614734" cy="499111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Ермоленко Алёна. 13л.</a:t>
            </a:r>
            <a:b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Иллюстрация к циклу стихов </a:t>
            </a:r>
            <a:b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«</a:t>
            </a:r>
            <a:r>
              <a:rPr lang="ru-RU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Медведь-батовщик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»,  </a:t>
            </a:r>
            <a:b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стихотворение «Встреча».</a:t>
            </a:r>
            <a:b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Бум.,черная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гелевая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ручка.</a:t>
            </a:r>
            <a:b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050" name="Picture 2" descr="C:\Users\User\Desktop\Поротов ДХШ\Ермоленко Алена, 13 лет, Медведь батовщик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428604"/>
            <a:ext cx="4052527" cy="580783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142976" y="1000108"/>
            <a:ext cx="7543824" cy="5572164"/>
          </a:xfrm>
        </p:spPr>
        <p:txBody>
          <a:bodyPr numCol="2">
            <a:normAutofit lnSpcReduction="10000"/>
          </a:bodyPr>
          <a:lstStyle/>
          <a:p>
            <a:pPr>
              <a:buNone/>
            </a:pPr>
            <a:r>
              <a:rPr lang="ru-RU" sz="2000" dirty="0" smtClean="0"/>
              <a:t>Шёл </a:t>
            </a:r>
            <a:r>
              <a:rPr lang="ru-RU" sz="2000" dirty="0" err="1" smtClean="0"/>
              <a:t>Авай</a:t>
            </a:r>
            <a:r>
              <a:rPr lang="ru-RU" sz="2000" dirty="0" smtClean="0"/>
              <a:t> с реки домой.</a:t>
            </a:r>
          </a:p>
          <a:p>
            <a:pPr>
              <a:buNone/>
            </a:pPr>
            <a:r>
              <a:rPr lang="ru-RU" sz="2000" dirty="0" smtClean="0"/>
              <a:t>Груз тяжёлый за спиной.</a:t>
            </a:r>
          </a:p>
          <a:p>
            <a:pPr>
              <a:buNone/>
            </a:pPr>
            <a:r>
              <a:rPr lang="ru-RU" sz="2000" dirty="0" smtClean="0"/>
              <a:t>Взял сегодня он добычу –</a:t>
            </a:r>
          </a:p>
          <a:p>
            <a:pPr>
              <a:buNone/>
            </a:pPr>
            <a:r>
              <a:rPr lang="ru-RU" sz="2000" dirty="0" smtClean="0"/>
              <a:t>Двухпудовую чавычу.</a:t>
            </a:r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r>
              <a:rPr lang="ru-RU" sz="2000" dirty="0" smtClean="0"/>
              <a:t>Вдруг почувствовал рыбак:</a:t>
            </a:r>
          </a:p>
          <a:p>
            <a:pPr>
              <a:buNone/>
            </a:pPr>
            <a:r>
              <a:rPr lang="ru-RU" sz="2000" dirty="0" smtClean="0"/>
              <a:t>Кто-то тянет за рюкзак.</a:t>
            </a:r>
          </a:p>
          <a:p>
            <a:pPr>
              <a:buNone/>
            </a:pPr>
            <a:r>
              <a:rPr lang="ru-RU" sz="2000" dirty="0" smtClean="0"/>
              <a:t>-Отцепитесь вы, ребята,</a:t>
            </a:r>
          </a:p>
          <a:p>
            <a:pPr>
              <a:buNone/>
            </a:pPr>
            <a:r>
              <a:rPr lang="ru-RU" sz="2000" dirty="0" smtClean="0"/>
              <a:t>Мне и так тяжеловато!</a:t>
            </a:r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r>
              <a:rPr lang="ru-RU" sz="2000" dirty="0" smtClean="0"/>
              <a:t>Оглянулся: то медведь</a:t>
            </a:r>
          </a:p>
          <a:p>
            <a:pPr>
              <a:buNone/>
            </a:pPr>
            <a:r>
              <a:rPr lang="ru-RU" sz="2000" dirty="0" smtClean="0"/>
              <a:t>Хочет ношей завладеть.</a:t>
            </a:r>
          </a:p>
          <a:p>
            <a:pPr>
              <a:buNone/>
            </a:pPr>
            <a:r>
              <a:rPr lang="ru-RU" sz="2000" dirty="0" smtClean="0"/>
              <a:t>Тут </a:t>
            </a:r>
            <a:r>
              <a:rPr lang="ru-RU" sz="2000" dirty="0" err="1" smtClean="0"/>
              <a:t>Авай</a:t>
            </a:r>
            <a:r>
              <a:rPr lang="ru-RU" sz="2000" dirty="0" smtClean="0"/>
              <a:t> опешил разом,</a:t>
            </a:r>
          </a:p>
          <a:p>
            <a:pPr>
              <a:buNone/>
            </a:pPr>
            <a:r>
              <a:rPr lang="ru-RU" sz="2000" dirty="0" smtClean="0"/>
              <a:t>Помутнел с испугу разум. </a:t>
            </a:r>
          </a:p>
          <a:p>
            <a:pPr>
              <a:buNone/>
            </a:pPr>
            <a:r>
              <a:rPr lang="ru-RU" sz="2000" dirty="0" smtClean="0"/>
              <a:t>На колени пал </a:t>
            </a:r>
            <a:r>
              <a:rPr lang="ru-RU" sz="2000" dirty="0" err="1" smtClean="0"/>
              <a:t>Авай</a:t>
            </a:r>
            <a:r>
              <a:rPr lang="ru-RU" sz="2000" dirty="0" smtClean="0"/>
              <a:t>,</a:t>
            </a:r>
          </a:p>
          <a:p>
            <a:pPr>
              <a:buNone/>
            </a:pPr>
            <a:r>
              <a:rPr lang="ru-RU" sz="2000" dirty="0" smtClean="0"/>
              <a:t>По-собачьи поднял лай.</a:t>
            </a:r>
          </a:p>
          <a:p>
            <a:pPr>
              <a:buNone/>
            </a:pPr>
            <a:r>
              <a:rPr lang="ru-RU" sz="2000" dirty="0" smtClean="0"/>
              <a:t>Прибежали вмиг собаки</a:t>
            </a:r>
          </a:p>
          <a:p>
            <a:pPr>
              <a:buNone/>
            </a:pPr>
            <a:r>
              <a:rPr lang="ru-RU" sz="2000" dirty="0" smtClean="0"/>
              <a:t>С лохмачом вступили в драку.</a:t>
            </a:r>
          </a:p>
          <a:p>
            <a:pPr>
              <a:buNone/>
            </a:pPr>
            <a:r>
              <a:rPr lang="ru-RU" sz="2000" dirty="0" smtClean="0"/>
              <a:t> </a:t>
            </a:r>
          </a:p>
          <a:p>
            <a:pPr>
              <a:buNone/>
            </a:pPr>
            <a:r>
              <a:rPr lang="ru-RU" sz="2000" dirty="0" smtClean="0"/>
              <a:t>Злобный щёлк. </a:t>
            </a:r>
          </a:p>
          <a:p>
            <a:pPr>
              <a:buNone/>
            </a:pPr>
            <a:r>
              <a:rPr lang="ru-RU" sz="2000" dirty="0" smtClean="0"/>
              <a:t>Кровавый взгляд.</a:t>
            </a:r>
          </a:p>
          <a:p>
            <a:pPr>
              <a:buNone/>
            </a:pPr>
            <a:r>
              <a:rPr lang="ru-RU" sz="2000" dirty="0" smtClean="0"/>
              <a:t>Клочья по ветру летят.</a:t>
            </a:r>
          </a:p>
          <a:p>
            <a:pPr>
              <a:buNone/>
            </a:pPr>
            <a:r>
              <a:rPr lang="ru-RU" sz="2000" dirty="0" smtClean="0"/>
              <a:t>Наш </a:t>
            </a:r>
            <a:r>
              <a:rPr lang="ru-RU" sz="2000" dirty="0" err="1" smtClean="0"/>
              <a:t>Авай</a:t>
            </a:r>
            <a:r>
              <a:rPr lang="ru-RU" sz="2000" dirty="0" smtClean="0"/>
              <a:t> под ту шумиху</a:t>
            </a:r>
          </a:p>
          <a:p>
            <a:pPr>
              <a:buNone/>
            </a:pPr>
            <a:r>
              <a:rPr lang="ru-RU" sz="2000" dirty="0" smtClean="0"/>
              <a:t>С рюкзаком умчался лихо!</a:t>
            </a:r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endParaRPr lang="ru-RU" sz="2000" dirty="0" smtClean="0"/>
          </a:p>
          <a:p>
            <a:pPr>
              <a:buFontTx/>
              <a:buChar char="-"/>
            </a:pPr>
            <a:endParaRPr lang="ru-RU" sz="2000" dirty="0" smtClean="0"/>
          </a:p>
          <a:p>
            <a:pPr>
              <a:buNone/>
            </a:pPr>
            <a:endParaRPr lang="ru-RU" sz="2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7627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Встреча</a:t>
            </a:r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472" y="5638800"/>
            <a:ext cx="8143932" cy="1219200"/>
          </a:xfrm>
        </p:spPr>
        <p:txBody>
          <a:bodyPr>
            <a:noAutofit/>
          </a:bodyPr>
          <a:lstStyle/>
          <a:p>
            <a:pPr algn="ctr"/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Филиппова Полина. 15л. Иллюстрация к циклу стихов </a:t>
            </a:r>
            <a:b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«</a:t>
            </a:r>
            <a:r>
              <a:rPr lang="ru-RU" sz="19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Медведь-батовщик</a:t>
            </a: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»,  стихотворение «Встреча». Бум., </a:t>
            </a:r>
            <a:r>
              <a:rPr lang="ru-RU" sz="19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акв.,тушь</a:t>
            </a: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r>
              <a:rPr lang="ru-RU" sz="1900" dirty="0" smtClean="0"/>
              <a:t/>
            </a:r>
            <a:br>
              <a:rPr lang="ru-RU" sz="1900" dirty="0" smtClean="0"/>
            </a:br>
            <a:endParaRPr lang="ru-RU" sz="1900" dirty="0"/>
          </a:p>
        </p:txBody>
      </p:sp>
      <p:pic>
        <p:nvPicPr>
          <p:cNvPr id="12290" name="Picture 2" descr="C:\Users\User\Desktop\Поротов ДХШ\Филиппова Полина,15 лет,Ойя на рыбалке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150292" y="403439"/>
            <a:ext cx="6993608" cy="538301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357290" y="1000108"/>
            <a:ext cx="7329510" cy="5429288"/>
          </a:xfrm>
        </p:spPr>
        <p:txBody>
          <a:bodyPr numCol="2">
            <a:noAutofit/>
          </a:bodyPr>
          <a:lstStyle/>
          <a:p>
            <a:pPr>
              <a:buNone/>
            </a:pPr>
            <a:r>
              <a:rPr lang="ru-RU" sz="2000" dirty="0" smtClean="0"/>
              <a:t>Бесполезная работа! </a:t>
            </a:r>
          </a:p>
          <a:p>
            <a:pPr>
              <a:buNone/>
            </a:pPr>
            <a:r>
              <a:rPr lang="ru-RU" sz="2000" dirty="0" smtClean="0"/>
              <a:t>Как со зла не зареветь?</a:t>
            </a:r>
          </a:p>
          <a:p>
            <a:pPr>
              <a:buNone/>
            </a:pPr>
            <a:r>
              <a:rPr lang="ru-RU" sz="2000" dirty="0" smtClean="0"/>
              <a:t>Каждый день у Коки кто-то </a:t>
            </a:r>
          </a:p>
          <a:p>
            <a:pPr>
              <a:buNone/>
            </a:pPr>
            <a:r>
              <a:rPr lang="ru-RU" sz="2000" dirty="0" smtClean="0"/>
              <a:t>Достаёт из речки сеть.</a:t>
            </a:r>
          </a:p>
          <a:p>
            <a:pPr>
              <a:buNone/>
            </a:pPr>
            <a:r>
              <a:rPr lang="ru-RU" sz="2000" dirty="0" smtClean="0"/>
              <a:t>Разобиженный хозяин</a:t>
            </a:r>
          </a:p>
          <a:p>
            <a:pPr>
              <a:buNone/>
            </a:pPr>
            <a:r>
              <a:rPr lang="ru-RU" sz="2000" dirty="0" smtClean="0"/>
              <a:t>Ахал, охал – не стерпел:</a:t>
            </a:r>
          </a:p>
          <a:p>
            <a:pPr>
              <a:buNone/>
            </a:pPr>
            <a:r>
              <a:rPr lang="ru-RU" sz="2000" dirty="0" smtClean="0"/>
              <a:t>Взял увесистую палку</a:t>
            </a:r>
          </a:p>
          <a:p>
            <a:pPr>
              <a:buNone/>
            </a:pPr>
            <a:r>
              <a:rPr lang="ru-RU" sz="2000" dirty="0" smtClean="0"/>
              <a:t>И под утро в кой-то миг</a:t>
            </a:r>
          </a:p>
          <a:p>
            <a:pPr>
              <a:buNone/>
            </a:pPr>
            <a:r>
              <a:rPr lang="ru-RU" sz="2000" dirty="0" smtClean="0"/>
              <a:t>Очутился на рыбалке,</a:t>
            </a:r>
          </a:p>
          <a:p>
            <a:pPr>
              <a:buNone/>
            </a:pPr>
            <a:r>
              <a:rPr lang="ru-RU" sz="2000" dirty="0" smtClean="0"/>
              <a:t>Побежал через тальник.</a:t>
            </a:r>
          </a:p>
          <a:p>
            <a:pPr>
              <a:buNone/>
            </a:pPr>
            <a:r>
              <a:rPr lang="ru-RU" sz="2000" dirty="0" smtClean="0"/>
              <a:t>Видит: сетку тянет с рыбой</a:t>
            </a:r>
          </a:p>
          <a:p>
            <a:pPr>
              <a:buNone/>
            </a:pPr>
            <a:r>
              <a:rPr lang="ru-RU" sz="2000" dirty="0" err="1" smtClean="0"/>
              <a:t>Тыщу</a:t>
            </a:r>
            <a:r>
              <a:rPr lang="ru-RU" sz="2000" dirty="0" smtClean="0"/>
              <a:t> раз проклятый вор. </a:t>
            </a:r>
          </a:p>
          <a:p>
            <a:pPr>
              <a:buNone/>
            </a:pPr>
            <a:r>
              <a:rPr lang="ru-RU" sz="2000" dirty="0" smtClean="0"/>
              <a:t>-Ну, за шуточки «спасибо»,</a:t>
            </a:r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r>
              <a:rPr lang="ru-RU" sz="2000" dirty="0" smtClean="0"/>
              <a:t>Будет кратким разговор.</a:t>
            </a:r>
          </a:p>
          <a:p>
            <a:pPr>
              <a:buNone/>
            </a:pPr>
            <a:r>
              <a:rPr lang="ru-RU" sz="2000" dirty="0" smtClean="0"/>
              <a:t>Ты запомнишь, ёлки-палки,</a:t>
            </a:r>
          </a:p>
          <a:p>
            <a:pPr>
              <a:buNone/>
            </a:pPr>
            <a:r>
              <a:rPr lang="ru-RU" sz="2000" dirty="0" smtClean="0"/>
              <a:t>Как похаживать ко мне.</a:t>
            </a:r>
          </a:p>
          <a:p>
            <a:pPr>
              <a:buNone/>
            </a:pPr>
            <a:r>
              <a:rPr lang="ru-RU" sz="2000" dirty="0" smtClean="0"/>
              <a:t>Кока тут с размаху палкой</a:t>
            </a:r>
          </a:p>
          <a:p>
            <a:pPr>
              <a:buNone/>
            </a:pPr>
            <a:r>
              <a:rPr lang="ru-RU" sz="2000" dirty="0" smtClean="0"/>
              <a:t>Стукнул вора по спине.</a:t>
            </a:r>
          </a:p>
          <a:p>
            <a:pPr>
              <a:buNone/>
            </a:pPr>
            <a:r>
              <a:rPr lang="ru-RU" sz="2000" dirty="0" smtClean="0"/>
              <a:t>Тот взревел, в реку забрался.</a:t>
            </a:r>
          </a:p>
          <a:p>
            <a:pPr>
              <a:buNone/>
            </a:pPr>
            <a:r>
              <a:rPr lang="ru-RU" sz="2000" dirty="0" smtClean="0"/>
              <a:t>Глянь, воришка-то – медведь!</a:t>
            </a:r>
          </a:p>
          <a:p>
            <a:pPr>
              <a:buNone/>
            </a:pPr>
            <a:r>
              <a:rPr lang="ru-RU" sz="2000" dirty="0" smtClean="0"/>
              <a:t>Кока так перепугался,</a:t>
            </a:r>
          </a:p>
          <a:p>
            <a:pPr>
              <a:buNone/>
            </a:pPr>
            <a:r>
              <a:rPr lang="ru-RU" sz="2000" dirty="0" smtClean="0"/>
              <a:t>Что с испугу начал петь:</a:t>
            </a:r>
          </a:p>
          <a:p>
            <a:pPr>
              <a:buNone/>
            </a:pPr>
            <a:r>
              <a:rPr lang="ru-RU" sz="2000" dirty="0" smtClean="0"/>
              <a:t>-О, </a:t>
            </a:r>
            <a:r>
              <a:rPr lang="ru-RU" sz="2000" dirty="0" err="1" smtClean="0"/>
              <a:t>кого,кого</a:t>
            </a:r>
            <a:r>
              <a:rPr lang="ru-RU" sz="2000" dirty="0" smtClean="0"/>
              <a:t> я вижу, </a:t>
            </a:r>
          </a:p>
          <a:p>
            <a:pPr>
              <a:buNone/>
            </a:pPr>
            <a:r>
              <a:rPr lang="ru-RU" sz="2000" dirty="0" smtClean="0"/>
              <a:t>Думал, кто-нибудь другой!...</a:t>
            </a:r>
          </a:p>
          <a:p>
            <a:pPr>
              <a:buNone/>
            </a:pPr>
            <a:r>
              <a:rPr lang="ru-RU" sz="2000" dirty="0" smtClean="0"/>
              <a:t>Заработал Кока грыжу,</a:t>
            </a:r>
          </a:p>
          <a:p>
            <a:pPr>
              <a:buNone/>
            </a:pPr>
            <a:r>
              <a:rPr lang="ru-RU" sz="2000" dirty="0" smtClean="0"/>
              <a:t>Как бежал тогда домой.</a:t>
            </a:r>
          </a:p>
          <a:p>
            <a:pPr>
              <a:buFontTx/>
              <a:buChar char="-"/>
            </a:pPr>
            <a:endParaRPr lang="ru-RU" sz="2000" dirty="0" smtClean="0"/>
          </a:p>
          <a:p>
            <a:pPr>
              <a:buNone/>
            </a:pPr>
            <a:endParaRPr lang="ru-RU" sz="2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85723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Рыбак</a:t>
            </a:r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02445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 smtClean="0"/>
              <a:t>Краевой  конкурс</a:t>
            </a:r>
          </a:p>
          <a:p>
            <a:pPr algn="ctr">
              <a:buNone/>
            </a:pPr>
            <a:r>
              <a:rPr lang="ru-RU" sz="2800" dirty="0" smtClean="0"/>
              <a:t> «Дарю тебе песню»,посвященный 90-летию поэта Георгия Германовича Поротова. Номинация : художественная иллюстрация.</a:t>
            </a:r>
          </a:p>
          <a:p>
            <a:pPr algn="ctr">
              <a:buNone/>
            </a:pPr>
            <a:r>
              <a:rPr lang="ru-RU" sz="2800" dirty="0" smtClean="0"/>
              <a:t>Работы учащихся Детской художественной школы г.Вилючинска.</a:t>
            </a:r>
          </a:p>
          <a:p>
            <a:pPr algn="ctr">
              <a:buNone/>
            </a:pPr>
            <a:r>
              <a:rPr lang="ru-RU" sz="2800" dirty="0" smtClean="0"/>
              <a:t>Преподаватели </a:t>
            </a:r>
            <a:r>
              <a:rPr lang="ru-RU" sz="2800" dirty="0" err="1" smtClean="0"/>
              <a:t>Лылова</a:t>
            </a:r>
            <a:r>
              <a:rPr lang="ru-RU" sz="2800" dirty="0" smtClean="0"/>
              <a:t> А.А. , Витковская А.В.</a:t>
            </a:r>
          </a:p>
          <a:p>
            <a:pPr algn="ctr"/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2844" y="6000768"/>
            <a:ext cx="9001156" cy="642942"/>
          </a:xfrm>
        </p:spPr>
        <p:txBody>
          <a:bodyPr>
            <a:noAutofit/>
          </a:bodyPr>
          <a:lstStyle/>
          <a:p>
            <a:pPr algn="ctr"/>
            <a:r>
              <a:rPr lang="ru-RU" sz="19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Казьмина</a:t>
            </a: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Ольга 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13</a:t>
            </a: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л.  Иллюстрация к циклу стихов «</a:t>
            </a:r>
            <a:r>
              <a:rPr lang="ru-RU" sz="19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Медведь-батовщик</a:t>
            </a: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»,</a:t>
            </a:r>
            <a:b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стихотворение«Рыбак».</a:t>
            </a:r>
            <a:r>
              <a:rPr lang="ru-RU" sz="19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Бум.,черная</a:t>
            </a: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9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гелевая</a:t>
            </a: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ручка, </a:t>
            </a:r>
            <a:r>
              <a:rPr lang="ru-RU" sz="19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акв</a:t>
            </a: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r>
              <a:rPr lang="ru-RU" sz="1900" dirty="0" smtClean="0"/>
              <a:t/>
            </a:r>
            <a:br>
              <a:rPr lang="ru-RU" sz="1900" dirty="0" smtClean="0"/>
            </a:br>
            <a:endParaRPr lang="ru-RU" sz="1900" dirty="0"/>
          </a:p>
        </p:txBody>
      </p:sp>
      <p:pic>
        <p:nvPicPr>
          <p:cNvPr id="3074" name="Picture 2" descr="C:\Users\User\Desktop\Поротов ДХШ\Казьмина Ольга, 13 лет, Медведь батовщик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357166"/>
            <a:ext cx="7618260" cy="5214974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000100" y="1142984"/>
            <a:ext cx="7586658" cy="5095892"/>
          </a:xfrm>
        </p:spPr>
        <p:txBody>
          <a:bodyPr numCol="2">
            <a:normAutofit/>
          </a:bodyPr>
          <a:lstStyle/>
          <a:p>
            <a:pPr>
              <a:buNone/>
            </a:pPr>
            <a:r>
              <a:rPr lang="ru-RU" sz="2000" dirty="0" smtClean="0"/>
              <a:t>Расскажу вам про Кирилла,</a:t>
            </a:r>
          </a:p>
          <a:p>
            <a:pPr>
              <a:buNone/>
            </a:pPr>
            <a:r>
              <a:rPr lang="ru-RU" sz="2000" dirty="0" smtClean="0"/>
              <a:t>Вот чудила, так чудила.</a:t>
            </a:r>
          </a:p>
          <a:p>
            <a:pPr>
              <a:buNone/>
            </a:pPr>
            <a:r>
              <a:rPr lang="ru-RU" sz="2000" dirty="0" smtClean="0"/>
              <a:t>На охоту он берёт</a:t>
            </a:r>
          </a:p>
          <a:p>
            <a:pPr>
              <a:buNone/>
            </a:pPr>
            <a:r>
              <a:rPr lang="ru-RU" sz="2000" dirty="0" smtClean="0"/>
              <a:t>Карандашик и блокнот.</a:t>
            </a:r>
          </a:p>
          <a:p>
            <a:pPr>
              <a:buNone/>
            </a:pPr>
            <a:r>
              <a:rPr lang="ru-RU" sz="2000" dirty="0" smtClean="0"/>
              <a:t>Прежде, чем пальнёт ружьишко,</a:t>
            </a:r>
          </a:p>
          <a:p>
            <a:pPr>
              <a:buNone/>
            </a:pPr>
            <a:r>
              <a:rPr lang="ru-RU" sz="2000" dirty="0" smtClean="0"/>
              <a:t>Подкрадётся к верю близко,</a:t>
            </a:r>
          </a:p>
          <a:p>
            <a:pPr>
              <a:buNone/>
            </a:pPr>
            <a:r>
              <a:rPr lang="ru-RU" sz="2000" dirty="0" smtClean="0"/>
              <a:t>Зарисует свой блокнот,</a:t>
            </a:r>
          </a:p>
          <a:p>
            <a:pPr>
              <a:buNone/>
            </a:pPr>
            <a:r>
              <a:rPr lang="ru-RU" sz="2000" dirty="0" smtClean="0"/>
              <a:t>А потом уже стрельнёт.</a:t>
            </a:r>
          </a:p>
          <a:p>
            <a:pPr>
              <a:buNone/>
            </a:pPr>
            <a:r>
              <a:rPr lang="ru-RU" sz="2000" dirty="0" smtClean="0"/>
              <a:t>Как-то раз Кирилл заметил</a:t>
            </a:r>
          </a:p>
          <a:p>
            <a:pPr>
              <a:buNone/>
            </a:pPr>
            <a:r>
              <a:rPr lang="ru-RU" sz="2000" dirty="0" smtClean="0"/>
              <a:t>За каменьями медведя.</a:t>
            </a:r>
          </a:p>
          <a:p>
            <a:pPr>
              <a:buNone/>
            </a:pPr>
            <a:r>
              <a:rPr lang="ru-RU" sz="2000" dirty="0" smtClean="0"/>
              <a:t>Зверь опасный – знает каждый,</a:t>
            </a:r>
          </a:p>
          <a:p>
            <a:pPr>
              <a:buNone/>
            </a:pPr>
            <a:r>
              <a:rPr lang="ru-RU" sz="2000" dirty="0" smtClean="0"/>
              <a:t>Кто встречался с ним однажды.</a:t>
            </a:r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r>
              <a:rPr lang="ru-RU" sz="2000" dirty="0" smtClean="0"/>
              <a:t>Стал сближаться помаленьку, </a:t>
            </a:r>
          </a:p>
          <a:p>
            <a:pPr>
              <a:buNone/>
            </a:pPr>
            <a:r>
              <a:rPr lang="ru-RU" sz="2000" dirty="0" smtClean="0"/>
              <a:t>Дрожь колотит по коленкам.</a:t>
            </a:r>
          </a:p>
          <a:p>
            <a:pPr>
              <a:buNone/>
            </a:pPr>
            <a:r>
              <a:rPr lang="ru-RU" sz="2000" dirty="0" smtClean="0"/>
              <a:t>Приготовил патронташ.</a:t>
            </a:r>
          </a:p>
          <a:p>
            <a:pPr>
              <a:buNone/>
            </a:pPr>
            <a:r>
              <a:rPr lang="ru-RU" sz="2000" dirty="0" smtClean="0"/>
              <a:t> А потом  - за карандаш.</a:t>
            </a:r>
          </a:p>
          <a:p>
            <a:pPr>
              <a:buNone/>
            </a:pPr>
            <a:r>
              <a:rPr lang="ru-RU" sz="2000" dirty="0" smtClean="0"/>
              <a:t>Второпях зарисовал…</a:t>
            </a:r>
          </a:p>
          <a:p>
            <a:pPr>
              <a:buNone/>
            </a:pPr>
            <a:r>
              <a:rPr lang="ru-RU" sz="2000" dirty="0" smtClean="0"/>
              <a:t>Грохнул выстрел – зверь упал.</a:t>
            </a:r>
          </a:p>
          <a:p>
            <a:pPr>
              <a:buNone/>
            </a:pPr>
            <a:r>
              <a:rPr lang="ru-RU" sz="2000" dirty="0" smtClean="0"/>
              <a:t>Подбежал к нему Кирилл,</a:t>
            </a:r>
          </a:p>
          <a:p>
            <a:pPr>
              <a:buNone/>
            </a:pPr>
            <a:r>
              <a:rPr lang="ru-RU" sz="2000" dirty="0" smtClean="0"/>
              <a:t>Удивился, рот раскрыл:</a:t>
            </a:r>
          </a:p>
          <a:p>
            <a:pPr>
              <a:buNone/>
            </a:pPr>
            <a:r>
              <a:rPr lang="ru-RU" sz="2000" dirty="0" smtClean="0"/>
              <a:t>Рисовал-то росомаху!</a:t>
            </a:r>
          </a:p>
          <a:p>
            <a:pPr>
              <a:buNone/>
            </a:pPr>
            <a:r>
              <a:rPr lang="ru-RU" sz="2000" dirty="0" smtClean="0"/>
              <a:t>Вот почудилось со страху!</a:t>
            </a:r>
          </a:p>
          <a:p>
            <a:pPr>
              <a:buNone/>
            </a:pPr>
            <a:endParaRPr lang="ru-RU" sz="2000" dirty="0" smtClean="0"/>
          </a:p>
          <a:p>
            <a:pPr algn="ctr">
              <a:buNone/>
            </a:pPr>
            <a:endParaRPr lang="ru-RU" sz="2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7627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Расскажу вам про Кирилла</a:t>
            </a:r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000164" y="5857892"/>
            <a:ext cx="11215766" cy="1000108"/>
          </a:xfrm>
        </p:spPr>
        <p:txBody>
          <a:bodyPr>
            <a:noAutofit/>
          </a:bodyPr>
          <a:lstStyle/>
          <a:p>
            <a:pPr algn="ctr"/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Маркова Диана  13л.  Иллюстрация к циклу стихов «</a:t>
            </a:r>
            <a:r>
              <a:rPr lang="ru-RU" sz="19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Медведь-батовщик</a:t>
            </a: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»,</a:t>
            </a:r>
            <a:b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стихотворение «Расскажу вам про Кирилла». </a:t>
            </a:r>
            <a:r>
              <a:rPr lang="ru-RU" sz="19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Бум.,черная</a:t>
            </a: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9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гелевая</a:t>
            </a: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ручка.</a:t>
            </a:r>
            <a:r>
              <a:rPr lang="ru-RU" sz="1900" dirty="0" smtClean="0"/>
              <a:t/>
            </a:r>
            <a:br>
              <a:rPr lang="ru-RU" sz="1900" dirty="0" smtClean="0"/>
            </a:br>
            <a:endParaRPr lang="ru-RU" sz="1900" dirty="0"/>
          </a:p>
        </p:txBody>
      </p:sp>
      <p:pic>
        <p:nvPicPr>
          <p:cNvPr id="7170" name="Picture 2" descr="C:\Users\User\Desktop\Поротов ДХШ\Маркова Диана, 13 лет, Медведь батовщик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10000"/>
          </a:blip>
          <a:srcRect t="1563"/>
          <a:stretch>
            <a:fillRect/>
          </a:stretch>
        </p:blipFill>
        <p:spPr bwMode="auto">
          <a:xfrm>
            <a:off x="857224" y="500042"/>
            <a:ext cx="7616291" cy="524657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85784" y="5429264"/>
            <a:ext cx="9715536" cy="121920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Долгова Софья.  10л.</a:t>
            </a:r>
            <a:b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Иллюстрация к стихотворению «Удачная рыбалка». Бум., </a:t>
            </a:r>
            <a:r>
              <a:rPr lang="ru-RU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акв.,тушь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6" name="Picture 2" descr="C:\Users\User\Desktop\Поротов ДХШ\Долгова Софья, 10 лет, Удачная рыбалка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346131"/>
            <a:ext cx="7059344" cy="501169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Поротов ДХШ\Данильчук Вера,12 лет, Любимые герои сказок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00100" y="441588"/>
            <a:ext cx="4357718" cy="592911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72132" y="3714752"/>
            <a:ext cx="3114668" cy="5619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Данильчук</a:t>
            </a:r>
            <a:r>
              <a:rPr lang="ru-RU" sz="27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Вера  12л.</a:t>
            </a:r>
            <a:br>
              <a:rPr lang="ru-RU" sz="27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27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«Любимые герои сказок», </a:t>
            </a:r>
            <a:br>
              <a:rPr lang="ru-RU" sz="27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27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бум., </a:t>
            </a:r>
            <a:r>
              <a:rPr lang="ru-RU" sz="27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акв.,тушь</a:t>
            </a:r>
            <a:r>
              <a:rPr lang="ru-RU" sz="27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sz="27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14876" y="3357562"/>
            <a:ext cx="3971924" cy="1219200"/>
          </a:xfrm>
        </p:spPr>
        <p:txBody>
          <a:bodyPr>
            <a:noAutofit/>
          </a:bodyPr>
          <a:lstStyle/>
          <a:p>
            <a:pPr algn="ctr"/>
            <a:r>
              <a:rPr lang="ru-RU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Лицкан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Виорика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11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л.</a:t>
            </a:r>
            <a:b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«Песня Кутха»</a:t>
            </a:r>
            <a:b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бум., </a:t>
            </a:r>
            <a:r>
              <a:rPr lang="ru-RU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акв.,тушь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122" name="Picture 2" descr="C:\Users\User\Desktop\Поротов ДХШ\Лицкан Виорика, 11 лет, Песня Кутх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011" y="454518"/>
            <a:ext cx="4292741" cy="590344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472" y="5786454"/>
            <a:ext cx="8229600" cy="12858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Шагенова</a:t>
            </a:r>
            <a:r>
              <a:rPr lang="ru-RU" sz="27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Диана  12л.  </a:t>
            </a:r>
            <a:br>
              <a:rPr lang="ru-RU" sz="27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27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«Как Кутх на Горбушах катался». Бум., </a:t>
            </a:r>
            <a:r>
              <a:rPr lang="ru-RU" sz="27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акв.,тушь</a:t>
            </a:r>
            <a:r>
              <a:rPr lang="ru-RU" sz="27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3314" name="Picture 2" descr="C:\Users\User\Desktop\Поротов ДХШ\Шагенова Диана, 12 лет, Как Кутх на Горбушах катался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1071538" y="428604"/>
            <a:ext cx="7215238" cy="5137854"/>
          </a:xfrm>
          <a:prstGeom prst="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42910" y="5929330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Половец Анна 13л. Иллюстрация к  «Митты и соседи».</a:t>
            </a:r>
            <a:br>
              <a:rPr lang="ru-RU" sz="27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27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Бум., </a:t>
            </a:r>
            <a:r>
              <a:rPr lang="ru-RU" sz="27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акв.,тушь</a:t>
            </a:r>
            <a:r>
              <a:rPr lang="ru-RU" sz="27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42" name="Picture 2" descr="C:\Users\User\Desktop\Поротов ДХШ\Половец Анна, 13 лет, Митты и соседи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428604"/>
            <a:ext cx="6947064" cy="4909080"/>
          </a:xfrm>
          <a:prstGeom prst="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472" y="5857892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Уткина Анжела  12л. </a:t>
            </a:r>
            <a:br>
              <a:rPr lang="ru-RU" sz="27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27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«</a:t>
            </a:r>
            <a:r>
              <a:rPr lang="ru-RU" sz="27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Кутх-рыболов</a:t>
            </a:r>
            <a:r>
              <a:rPr lang="ru-RU" sz="27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». Бум., </a:t>
            </a:r>
            <a:r>
              <a:rPr lang="ru-RU" sz="27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акв.,тушь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1266" name="Picture 2" descr="C:\Users\User\Desktop\Поротов ДХШ\Уткина Анжела, 12 лет, кутх-рыболов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214414" y="357166"/>
            <a:ext cx="7045832" cy="521497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3119446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Поротов Г.Г.</a:t>
            </a:r>
          </a:p>
          <a:p>
            <a:pPr>
              <a:buNone/>
            </a:pPr>
            <a:r>
              <a:rPr lang="ru-RU" dirty="0" smtClean="0"/>
              <a:t> Собрание сочинений в трёх томах. Петропавловск-Камчатский. Камчатский печатный двор, Кн. Изд-во, 2001.- 396с.</a:t>
            </a:r>
          </a:p>
          <a:p>
            <a:pPr>
              <a:buNone/>
            </a:pPr>
            <a:r>
              <a:rPr lang="ru-RU" dirty="0" smtClean="0"/>
              <a:t>Фото из архива ДХШ г. Вилючинска.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Использованные  материалы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57214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Составил главный библиотекарь библиотеки-филиала №6 </a:t>
            </a:r>
            <a:r>
              <a:rPr lang="ru-RU" sz="2400" dirty="0" err="1" smtClean="0"/>
              <a:t>ЖдановаЕ.Г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14678" y="214290"/>
            <a:ext cx="5043494" cy="70483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Пируют </a:t>
            </a:r>
            <a:r>
              <a:rPr lang="ru-RU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гамулы</a:t>
            </a:r>
            <a:endParaRPr lang="ru-RU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85720" y="285728"/>
            <a:ext cx="2928958" cy="6215106"/>
          </a:xfrm>
        </p:spPr>
        <p:txBody>
          <a:bodyPr numCol="1">
            <a:normAutofit/>
          </a:bodyPr>
          <a:lstStyle/>
          <a:p>
            <a:pPr>
              <a:buNone/>
            </a:pPr>
            <a:r>
              <a:rPr lang="ru-RU" sz="2000" dirty="0" smtClean="0"/>
              <a:t>Пируют </a:t>
            </a:r>
            <a:r>
              <a:rPr lang="ru-RU" sz="2000" dirty="0" err="1" smtClean="0"/>
              <a:t>гамулы</a:t>
            </a:r>
            <a:r>
              <a:rPr lang="ru-RU" sz="2000" dirty="0" smtClean="0"/>
              <a:t>,</a:t>
            </a:r>
          </a:p>
          <a:p>
            <a:pPr>
              <a:buNone/>
            </a:pPr>
            <a:r>
              <a:rPr lang="ru-RU" sz="2000" dirty="0" smtClean="0"/>
              <a:t>Пылает костёр.</a:t>
            </a:r>
          </a:p>
          <a:p>
            <a:pPr>
              <a:buNone/>
            </a:pPr>
            <a:r>
              <a:rPr lang="ru-RU" sz="2000" dirty="0" smtClean="0"/>
              <a:t>От </a:t>
            </a:r>
            <a:r>
              <a:rPr lang="ru-RU" sz="2000" dirty="0" err="1" smtClean="0"/>
              <a:t>бубенных</a:t>
            </a:r>
            <a:r>
              <a:rPr lang="ru-RU" sz="2000" dirty="0" smtClean="0"/>
              <a:t> гулов</a:t>
            </a:r>
          </a:p>
          <a:p>
            <a:pPr>
              <a:buNone/>
            </a:pPr>
            <a:r>
              <a:rPr lang="ru-RU" sz="2000" dirty="0" smtClean="0"/>
              <a:t>Качает шатёр.</a:t>
            </a:r>
          </a:p>
          <a:p>
            <a:pPr>
              <a:buNone/>
            </a:pPr>
            <a:r>
              <a:rPr lang="ru-RU" sz="2000" dirty="0" smtClean="0"/>
              <a:t>А кто их осудит?</a:t>
            </a:r>
          </a:p>
          <a:p>
            <a:pPr>
              <a:buNone/>
            </a:pPr>
            <a:r>
              <a:rPr lang="ru-RU" sz="2000" dirty="0" smtClean="0"/>
              <a:t>От пляски чумной</a:t>
            </a:r>
          </a:p>
          <a:p>
            <a:pPr>
              <a:buNone/>
            </a:pPr>
            <a:r>
              <a:rPr lang="ru-RU" sz="2000" dirty="0" smtClean="0"/>
              <a:t>Проснулись и люди </a:t>
            </a:r>
          </a:p>
          <a:p>
            <a:pPr>
              <a:buNone/>
            </a:pPr>
            <a:r>
              <a:rPr lang="ru-RU" sz="2000" dirty="0" smtClean="0"/>
              <a:t>И </a:t>
            </a:r>
            <a:r>
              <a:rPr lang="ru-RU" sz="2000" dirty="0" err="1" smtClean="0"/>
              <a:t>пихлач</a:t>
            </a:r>
            <a:r>
              <a:rPr lang="ru-RU" sz="2000" dirty="0" smtClean="0"/>
              <a:t> лесной…</a:t>
            </a:r>
          </a:p>
          <a:p>
            <a:pPr>
              <a:buNone/>
            </a:pPr>
            <a:r>
              <a:rPr lang="ru-RU" sz="2000" dirty="0" smtClean="0"/>
              <a:t>Весёлый Шивелуч</a:t>
            </a:r>
          </a:p>
          <a:p>
            <a:pPr>
              <a:buNone/>
            </a:pPr>
            <a:r>
              <a:rPr lang="ru-RU" sz="2000" dirty="0" smtClean="0"/>
              <a:t>Играет огнём</a:t>
            </a:r>
          </a:p>
          <a:p>
            <a:pPr>
              <a:buNone/>
            </a:pPr>
            <a:r>
              <a:rPr lang="ru-RU" sz="2000" dirty="0" smtClean="0"/>
              <a:t>Долину шевелит</a:t>
            </a:r>
          </a:p>
          <a:p>
            <a:pPr>
              <a:buNone/>
            </a:pPr>
            <a:r>
              <a:rPr lang="ru-RU" sz="2000" dirty="0" smtClean="0"/>
              <a:t>И ночью, и днём.</a:t>
            </a:r>
          </a:p>
          <a:p>
            <a:pPr>
              <a:buNone/>
            </a:pPr>
            <a:r>
              <a:rPr lang="ru-RU" sz="2000" dirty="0" smtClean="0"/>
              <a:t>Игра великана,</a:t>
            </a:r>
          </a:p>
          <a:p>
            <a:pPr>
              <a:buNone/>
            </a:pPr>
            <a:r>
              <a:rPr lang="ru-RU" sz="2000" dirty="0" smtClean="0"/>
              <a:t>Раскатистый гул!</a:t>
            </a:r>
          </a:p>
          <a:p>
            <a:pPr>
              <a:buNone/>
            </a:pPr>
            <a:r>
              <a:rPr lang="ru-RU" sz="2000" dirty="0" smtClean="0"/>
              <a:t>Я в жерло вулкана </a:t>
            </a:r>
          </a:p>
          <a:p>
            <a:pPr>
              <a:buNone/>
            </a:pPr>
            <a:r>
              <a:rPr lang="ru-RU" sz="2000" dirty="0" smtClean="0"/>
              <a:t>Перо обмакнул!..</a:t>
            </a:r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endParaRPr lang="ru-RU" sz="2000" dirty="0"/>
          </a:p>
        </p:txBody>
      </p:sp>
      <p:pic>
        <p:nvPicPr>
          <p:cNvPr id="1026" name="Picture 2" descr="C:\Users\User\Desktop\Поротов ДХШ\Любашевский Руслан, 11 лет,Камчатка-край вулканов.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7869" y="1252179"/>
            <a:ext cx="5989569" cy="4248523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428860" y="5715016"/>
            <a:ext cx="6500826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Любашевский</a:t>
            </a: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Руслан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11</a:t>
            </a: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л. «Камчатка-край Вулканов»,</a:t>
            </a:r>
            <a:b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бум., </a:t>
            </a:r>
            <a:r>
              <a:rPr lang="ru-RU" sz="19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акв</a:t>
            </a: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., тушь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Поротов ДХШ\Волохова Надежда,11 лет, Кутх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4368113" cy="588253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2066" y="1071546"/>
            <a:ext cx="3657568" cy="919162"/>
          </a:xfrm>
        </p:spPr>
        <p:txBody>
          <a:bodyPr>
            <a:noAutofit/>
          </a:bodyPr>
          <a:lstStyle/>
          <a:p>
            <a:pPr algn="ctr"/>
            <a:r>
              <a:rPr lang="ru-RU" sz="19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Волохова</a:t>
            </a: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Надежда,  11л. </a:t>
            </a:r>
            <a:b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«Кутх», </a:t>
            </a:r>
            <a:b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19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Акв</a:t>
            </a: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., цвет. кар.</a:t>
            </a:r>
            <a:b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ru-RU" sz="1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29190" y="2500306"/>
            <a:ext cx="4214810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 smtClean="0"/>
              <a:t>Отсюда,</a:t>
            </a:r>
          </a:p>
          <a:p>
            <a:r>
              <a:rPr lang="ru-RU" sz="1900" dirty="0" smtClean="0"/>
              <a:t>С этой кромки Азии,</a:t>
            </a:r>
          </a:p>
          <a:p>
            <a:r>
              <a:rPr lang="ru-RU" sz="1900" dirty="0" smtClean="0"/>
              <a:t>С медвежьих диких берегов,</a:t>
            </a:r>
          </a:p>
          <a:p>
            <a:r>
              <a:rPr lang="ru-RU" sz="1900" dirty="0" smtClean="0"/>
              <a:t>Неси </a:t>
            </a:r>
            <a:r>
              <a:rPr lang="ru-RU" sz="1900" dirty="0" err="1" smtClean="0"/>
              <a:t>меня,моя</a:t>
            </a:r>
            <a:r>
              <a:rPr lang="ru-RU" sz="1900" dirty="0" smtClean="0"/>
              <a:t> фантазия,</a:t>
            </a:r>
          </a:p>
          <a:p>
            <a:r>
              <a:rPr lang="ru-RU" sz="1900" dirty="0" smtClean="0"/>
              <a:t>К вершинам звончатых стихов!</a:t>
            </a:r>
          </a:p>
          <a:p>
            <a:r>
              <a:rPr lang="ru-RU" sz="1900" dirty="0" smtClean="0"/>
              <a:t>Там, на вулкане, музы встретились,</a:t>
            </a:r>
          </a:p>
          <a:p>
            <a:r>
              <a:rPr lang="ru-RU" sz="1900" dirty="0" smtClean="0"/>
              <a:t>Слетелись к </a:t>
            </a:r>
            <a:r>
              <a:rPr lang="ru-RU" sz="1900" dirty="0" err="1" smtClean="0"/>
              <a:t>Кутхе-старику</a:t>
            </a:r>
            <a:r>
              <a:rPr lang="ru-RU" sz="1900" dirty="0" smtClean="0"/>
              <a:t>,</a:t>
            </a:r>
          </a:p>
          <a:p>
            <a:r>
              <a:rPr lang="ru-RU" sz="1900" dirty="0" smtClean="0"/>
              <a:t>Хочу в мифическую летопись</a:t>
            </a:r>
          </a:p>
          <a:p>
            <a:r>
              <a:rPr lang="ru-RU" sz="1900" dirty="0" smtClean="0"/>
              <a:t>Вписать камчатскую строку!</a:t>
            </a:r>
            <a:endParaRPr lang="ru-RU" sz="1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Поротов ДХШ\Белоусов Максим, 12 лет,Полет Кутха и Митты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39460" y="357166"/>
            <a:ext cx="8069090" cy="557216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16" y="6215082"/>
            <a:ext cx="8972584" cy="990600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/>
              <a:t> </a:t>
            </a: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«Полёт Кутха и Митты» Белоусов Максим, 12лет,. Бум., акрил.</a:t>
            </a:r>
            <a:b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8596" y="857232"/>
            <a:ext cx="8229600" cy="52864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 smtClean="0"/>
              <a:t>Цикл стихотворений Георгия Поротова</a:t>
            </a:r>
          </a:p>
          <a:p>
            <a:pPr algn="ctr">
              <a:buNone/>
            </a:pPr>
            <a:r>
              <a:rPr lang="ru-RU" sz="2800" dirty="0" smtClean="0"/>
              <a:t> </a:t>
            </a:r>
            <a:r>
              <a:rPr lang="ru-RU" sz="2800" b="1" dirty="0" smtClean="0"/>
              <a:t>«</a:t>
            </a:r>
            <a:r>
              <a:rPr lang="ru-RU" sz="2800" b="1" dirty="0" err="1" smtClean="0"/>
              <a:t>Медведь-батовщик</a:t>
            </a:r>
            <a:r>
              <a:rPr lang="ru-RU" sz="2800" b="1" dirty="0" smtClean="0"/>
              <a:t>» </a:t>
            </a:r>
            <a:r>
              <a:rPr lang="ru-RU" sz="2800" dirty="0" smtClean="0"/>
              <a:t>рассказывает о разных встречах с медведем жителями Камчатки. </a:t>
            </a:r>
          </a:p>
          <a:p>
            <a:pPr algn="ctr">
              <a:buNone/>
            </a:pPr>
            <a:r>
              <a:rPr lang="ru-RU" sz="2800" dirty="0" smtClean="0"/>
              <a:t>Все они –смешные, курьёзные, страшные – были рассказаны разными людьми поэту. </a:t>
            </a:r>
          </a:p>
          <a:p>
            <a:pPr algn="ctr">
              <a:buNone/>
            </a:pPr>
            <a:r>
              <a:rPr lang="ru-RU" dirty="0" smtClean="0"/>
              <a:t>***</a:t>
            </a:r>
          </a:p>
          <a:p>
            <a:pPr algn="ctr">
              <a:buNone/>
            </a:pPr>
            <a:endParaRPr lang="ru-RU" i="1" dirty="0" smtClean="0">
              <a:solidFill>
                <a:srgbClr val="7030A0"/>
              </a:solidFill>
            </a:endParaRPr>
          </a:p>
          <a:p>
            <a:pPr algn="ctr">
              <a:buNone/>
            </a:pPr>
            <a:r>
              <a:rPr lang="ru-RU" i="1" dirty="0" smtClean="0">
                <a:solidFill>
                  <a:srgbClr val="321547"/>
                </a:solidFill>
              </a:rPr>
              <a:t>-Всякое случиться может,-</a:t>
            </a:r>
          </a:p>
          <a:p>
            <a:pPr algn="ctr">
              <a:buNone/>
            </a:pPr>
            <a:r>
              <a:rPr lang="ru-RU" i="1" dirty="0" smtClean="0">
                <a:solidFill>
                  <a:srgbClr val="321547"/>
                </a:solidFill>
              </a:rPr>
              <a:t>-Усмехнулся  </a:t>
            </a:r>
            <a:r>
              <a:rPr lang="ru-RU" i="1" dirty="0" err="1" smtClean="0">
                <a:solidFill>
                  <a:srgbClr val="321547"/>
                </a:solidFill>
              </a:rPr>
              <a:t>Мерлин</a:t>
            </a:r>
            <a:r>
              <a:rPr lang="ru-RU" i="1" dirty="0" smtClean="0">
                <a:solidFill>
                  <a:srgbClr val="321547"/>
                </a:solidFill>
              </a:rPr>
              <a:t> Костя.-</a:t>
            </a:r>
          </a:p>
          <a:p>
            <a:pPr algn="ctr">
              <a:buNone/>
            </a:pPr>
            <a:r>
              <a:rPr lang="ru-RU" i="1" dirty="0" smtClean="0">
                <a:solidFill>
                  <a:srgbClr val="321547"/>
                </a:solidFill>
              </a:rPr>
              <a:t>Мишка к нам в </a:t>
            </a:r>
            <a:r>
              <a:rPr lang="ru-RU" i="1" dirty="0" err="1" smtClean="0">
                <a:solidFill>
                  <a:srgbClr val="321547"/>
                </a:solidFill>
              </a:rPr>
              <a:t>Шеромы</a:t>
            </a:r>
            <a:r>
              <a:rPr lang="ru-RU" i="1" dirty="0" smtClean="0">
                <a:solidFill>
                  <a:srgbClr val="321547"/>
                </a:solidFill>
              </a:rPr>
              <a:t> тоже</a:t>
            </a:r>
          </a:p>
          <a:p>
            <a:pPr algn="ctr">
              <a:buNone/>
            </a:pPr>
            <a:r>
              <a:rPr lang="ru-RU" i="1" dirty="0" smtClean="0">
                <a:solidFill>
                  <a:srgbClr val="321547"/>
                </a:solidFill>
              </a:rPr>
              <a:t>Иногда приходит в гости.</a:t>
            </a:r>
            <a:endParaRPr lang="ru-RU" i="1" dirty="0">
              <a:solidFill>
                <a:srgbClr val="32154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6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6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"/>
                            </p:stCondLst>
                            <p:childTnLst>
                              <p:par>
                                <p:cTn id="2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143504" y="152400"/>
            <a:ext cx="3643338" cy="484823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Михайлова Елизавета  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13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л.</a:t>
            </a:r>
            <a:b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Иллюстрация к циклу стихов</a:t>
            </a:r>
            <a:b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«Медведь -</a:t>
            </a:r>
            <a:r>
              <a:rPr lang="ru-RU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батовщик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», стихотворение  «Дело было у Шером».</a:t>
            </a:r>
            <a:b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Бум.,черная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  <a:r>
              <a:rPr lang="ru-RU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гелевая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ручка.</a:t>
            </a:r>
            <a:b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194" name="Picture 2" descr="C:\Users\User\Desktop\Поротов ДХШ\Михайлова Елизаваета, 13 лет, Медведь батовщик 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85728"/>
            <a:ext cx="4028038" cy="603593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500166" y="1571612"/>
            <a:ext cx="7115196" cy="4357718"/>
          </a:xfrm>
        </p:spPr>
        <p:txBody>
          <a:bodyPr numCol="2">
            <a:normAutofit fontScale="92500" lnSpcReduction="10000"/>
          </a:bodyPr>
          <a:lstStyle/>
          <a:p>
            <a:pPr>
              <a:buNone/>
            </a:pPr>
            <a:r>
              <a:rPr lang="ru-RU" sz="1900" dirty="0" smtClean="0"/>
              <a:t>Дело было у Шером</a:t>
            </a:r>
          </a:p>
          <a:p>
            <a:pPr>
              <a:buNone/>
            </a:pPr>
            <a:r>
              <a:rPr lang="ru-RU" sz="1900" dirty="0" smtClean="0"/>
              <a:t>Вышло это летом.</a:t>
            </a:r>
          </a:p>
          <a:p>
            <a:pPr>
              <a:buNone/>
            </a:pPr>
            <a:r>
              <a:rPr lang="ru-RU" sz="1900" dirty="0" smtClean="0"/>
              <a:t>Случай тот не взять пером,</a:t>
            </a:r>
          </a:p>
          <a:p>
            <a:pPr>
              <a:buNone/>
            </a:pPr>
            <a:r>
              <a:rPr lang="ru-RU" sz="1900" dirty="0" smtClean="0"/>
              <a:t>Будь ты и поэтом…</a:t>
            </a:r>
          </a:p>
          <a:p>
            <a:pPr>
              <a:buNone/>
            </a:pPr>
            <a:r>
              <a:rPr lang="ru-RU" sz="1900" dirty="0" smtClean="0"/>
              <a:t>Раз Виталия жена</a:t>
            </a:r>
          </a:p>
          <a:p>
            <a:pPr>
              <a:buNone/>
            </a:pPr>
            <a:r>
              <a:rPr lang="ru-RU" sz="1900" dirty="0" smtClean="0"/>
              <a:t>Паша-молодица,</a:t>
            </a:r>
          </a:p>
          <a:p>
            <a:pPr>
              <a:buNone/>
            </a:pPr>
            <a:r>
              <a:rPr lang="ru-RU" sz="1900" dirty="0" smtClean="0"/>
              <a:t>Задержалась дотемна </a:t>
            </a:r>
          </a:p>
          <a:p>
            <a:pPr>
              <a:buNone/>
            </a:pPr>
            <a:r>
              <a:rPr lang="ru-RU" sz="1900" dirty="0" smtClean="0"/>
              <a:t>Из-за голубицы.</a:t>
            </a:r>
          </a:p>
          <a:p>
            <a:pPr>
              <a:buNone/>
            </a:pPr>
            <a:r>
              <a:rPr lang="ru-RU" sz="1900" dirty="0" smtClean="0"/>
              <a:t>Собралась идти домой-</a:t>
            </a:r>
          </a:p>
          <a:p>
            <a:pPr>
              <a:buNone/>
            </a:pPr>
            <a:r>
              <a:rPr lang="ru-RU" sz="1900" dirty="0" smtClean="0"/>
              <a:t>Глядь, на камне кустик:</a:t>
            </a:r>
          </a:p>
          <a:p>
            <a:pPr>
              <a:buNone/>
            </a:pPr>
            <a:r>
              <a:rPr lang="ru-RU" sz="1900" dirty="0" err="1" smtClean="0"/>
              <a:t>Рясный</a:t>
            </a:r>
            <a:r>
              <a:rPr lang="ru-RU" sz="1900" dirty="0" smtClean="0"/>
              <a:t>, тёмно-голубой.</a:t>
            </a:r>
          </a:p>
          <a:p>
            <a:pPr>
              <a:buNone/>
            </a:pPr>
            <a:r>
              <a:rPr lang="ru-RU" sz="1900" dirty="0" smtClean="0"/>
              <a:t>Кто такой пропустит!</a:t>
            </a:r>
          </a:p>
          <a:p>
            <a:pPr>
              <a:buNone/>
            </a:pPr>
            <a:r>
              <a:rPr lang="ru-RU" sz="1900" dirty="0" smtClean="0"/>
              <a:t> </a:t>
            </a:r>
          </a:p>
          <a:p>
            <a:pPr>
              <a:buNone/>
            </a:pPr>
            <a:r>
              <a:rPr lang="ru-RU" sz="1900" dirty="0" smtClean="0"/>
              <a:t>Только руку на кусток-</a:t>
            </a:r>
          </a:p>
          <a:p>
            <a:pPr>
              <a:buNone/>
            </a:pPr>
            <a:r>
              <a:rPr lang="ru-RU" sz="1900" dirty="0" smtClean="0"/>
              <a:t>Там медвежья лапа.</a:t>
            </a:r>
          </a:p>
          <a:p>
            <a:pPr>
              <a:buNone/>
            </a:pPr>
            <a:r>
              <a:rPr lang="ru-RU" sz="1900" dirty="0" smtClean="0"/>
              <a:t>Тут бы надо со всех ног</a:t>
            </a:r>
          </a:p>
          <a:p>
            <a:pPr>
              <a:buNone/>
            </a:pPr>
            <a:r>
              <a:rPr lang="ru-RU" sz="1900" dirty="0" smtClean="0"/>
              <a:t>Без оглядки драпать!</a:t>
            </a:r>
          </a:p>
          <a:p>
            <a:pPr>
              <a:buNone/>
            </a:pPr>
            <a:r>
              <a:rPr lang="ru-RU" sz="1900" dirty="0" smtClean="0"/>
              <a:t>А она за лапу хвать</a:t>
            </a:r>
          </a:p>
          <a:p>
            <a:pPr>
              <a:buNone/>
            </a:pPr>
            <a:r>
              <a:rPr lang="ru-RU" sz="1900" dirty="0" smtClean="0"/>
              <a:t>И заголосила.</a:t>
            </a:r>
          </a:p>
          <a:p>
            <a:pPr>
              <a:buNone/>
            </a:pPr>
            <a:r>
              <a:rPr lang="ru-RU" sz="1900" dirty="0" smtClean="0"/>
              <a:t>Мишка скок, хотел бежать,</a:t>
            </a:r>
          </a:p>
          <a:p>
            <a:pPr>
              <a:buNone/>
            </a:pPr>
            <a:r>
              <a:rPr lang="ru-RU" sz="1900" dirty="0" smtClean="0"/>
              <a:t>Да иссякла сила.</a:t>
            </a:r>
          </a:p>
          <a:p>
            <a:pPr>
              <a:buNone/>
            </a:pPr>
            <a:r>
              <a:rPr lang="ru-RU" sz="1900" dirty="0" smtClean="0"/>
              <a:t>Люд спешит на крик бегом.</a:t>
            </a:r>
          </a:p>
          <a:p>
            <a:pPr>
              <a:buNone/>
            </a:pPr>
            <a:r>
              <a:rPr lang="ru-RU" sz="1900" dirty="0" smtClean="0"/>
              <a:t>Видят люди, значит,</a:t>
            </a:r>
          </a:p>
          <a:p>
            <a:pPr>
              <a:buNone/>
            </a:pPr>
            <a:r>
              <a:rPr lang="ru-RU" sz="1900" dirty="0" smtClean="0"/>
              <a:t>Мишка мёртвый под кустом</a:t>
            </a:r>
          </a:p>
          <a:p>
            <a:pPr>
              <a:buNone/>
            </a:pPr>
            <a:r>
              <a:rPr lang="ru-RU" sz="1900" dirty="0" smtClean="0"/>
              <a:t>И… Прасковья плачет.</a:t>
            </a:r>
          </a:p>
          <a:p>
            <a:pPr algn="ctr">
              <a:buNone/>
            </a:pPr>
            <a:endParaRPr lang="ru-RU" sz="19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84770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Дело было у Шером</a:t>
            </a:r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28662" y="5500702"/>
            <a:ext cx="7286676" cy="1219200"/>
          </a:xfrm>
        </p:spPr>
        <p:txBody>
          <a:bodyPr>
            <a:noAutofit/>
          </a:bodyPr>
          <a:lstStyle/>
          <a:p>
            <a:pPr algn="ctr"/>
            <a:r>
              <a:rPr lang="ru-RU" sz="1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Явисенко</a:t>
            </a: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 Стефания 13л.  Иллюстрация к серии «</a:t>
            </a:r>
            <a:r>
              <a:rPr lang="ru-RU" sz="1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Медведь-батовщик</a:t>
            </a: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»,</a:t>
            </a:r>
            <a:b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</a:b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стихотворение «Дело было у Шером». Б</a:t>
            </a: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ум., чёрная </a:t>
            </a:r>
            <a:r>
              <a:rPr lang="ru-RU" sz="1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гелевая</a:t>
            </a:r>
            <a:r>
              <a:rPr lang="ru-RU" sz="19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ручка.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/>
            </a:r>
            <a:b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</a:b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</p:txBody>
      </p:sp>
      <p:pic>
        <p:nvPicPr>
          <p:cNvPr id="2050" name="Picture 2" descr="C:\Users\User\Desktop\Поротов ДХШ\Явисенко Стефания, 13 лет, Медведь батовщик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20000" contrast="30000"/>
          </a:blip>
          <a:srcRect t="1441"/>
          <a:stretch>
            <a:fillRect/>
          </a:stretch>
        </p:blipFill>
        <p:spPr bwMode="auto">
          <a:xfrm>
            <a:off x="1071538" y="571480"/>
            <a:ext cx="7165844" cy="5000660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Другая 8">
      <a:dk1>
        <a:sysClr val="windowText" lastClr="000000"/>
      </a:dk1>
      <a:lt1>
        <a:sysClr val="window" lastClr="FFFFFF"/>
      </a:lt1>
      <a:dk2>
        <a:srgbClr val="775F55"/>
      </a:dk2>
      <a:lt2>
        <a:srgbClr val="E5DEDB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554</TotalTime>
  <Words>1101</Words>
  <PresentationFormat>Экран (4:3)</PresentationFormat>
  <Paragraphs>237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Бумажная</vt:lpstr>
      <vt:lpstr>Дарю тебе песню!</vt:lpstr>
      <vt:lpstr>Слайд 2</vt:lpstr>
      <vt:lpstr>Пируют гамулы</vt:lpstr>
      <vt:lpstr>Волохова Надежда,  11л.  «Кутх»,  Акв., цвет. кар. </vt:lpstr>
      <vt:lpstr> «Полёт Кутха и Митты» Белоусов Максим, 12лет,. Бум., акрил.  </vt:lpstr>
      <vt:lpstr>Слайд 6</vt:lpstr>
      <vt:lpstr>Михайлова Елизавета  13л. Иллюстрация к циклу стихов «Медведь -батовщик», стихотворение  «Дело было у Шером». Бум.,черная  гелевая  ручка. </vt:lpstr>
      <vt:lpstr>Дело было у Шером</vt:lpstr>
      <vt:lpstr>Явисенко  Стефания 13л.  Иллюстрация к серии «Медведь-батовщик»,  стихотворение «Дело было у Шером». Бум., чёрная гелевая ручка. </vt:lpstr>
      <vt:lpstr>Эстрин Владимир  14л.  Иллюстрация к циклу «Медведь-батовщик»,  стихотворение «Дело было у  Шером». Бум.,черная гелевая ручка. </vt:lpstr>
      <vt:lpstr>Григорьева Дарья 11л. Иллюстрация к циклу «Медведь-батовщик», стихотворение  «Озорник».Бум., акв.  </vt:lpstr>
      <vt:lpstr>Осечка</vt:lpstr>
      <vt:lpstr>Павленко Софья 13л.  Иллюстрация к циклу стихов «Медведь-батовщик», стихотворение  «Осечка». Бум.,черная гелевая ручка, акв. </vt:lpstr>
      <vt:lpstr>Старая машина</vt:lpstr>
      <vt:lpstr>Крючкова Анна  13л. Иллюстрация к циклу стихов «Медведь-батовщик», стихотворение «Старая машина» бум.,черная гелевая ручка. </vt:lpstr>
      <vt:lpstr>Ермоленко Алёна. 13л. Иллюстрация к циклу стихов  «Медведь-батовщик»,   стихотворение «Встреча». Бум.,черная гелевая ручка. </vt:lpstr>
      <vt:lpstr>Встреча</vt:lpstr>
      <vt:lpstr>Филиппова Полина. 15л. Иллюстрация к циклу стихов  «Медведь-батовщик»,  стихотворение «Встреча». Бум., акв.,тушь. </vt:lpstr>
      <vt:lpstr>Рыбак</vt:lpstr>
      <vt:lpstr>Казьмина  Ольга 13л.  Иллюстрация к циклу стихов «Медведь-батовщик», стихотворение«Рыбак».Бум.,черная гелевая ручка, акв. </vt:lpstr>
      <vt:lpstr>Расскажу вам про Кирилла</vt:lpstr>
      <vt:lpstr>Маркова Диана  13л.  Иллюстрация к циклу стихов «Медведь-батовщик», стихотворение «Расскажу вам про Кирилла». Бум.,черная гелевая ручка. </vt:lpstr>
      <vt:lpstr>Долгова Софья.  10л. Иллюстрация к стихотворению «Удачная рыбалка». Бум., акв.,тушь </vt:lpstr>
      <vt:lpstr>Данильчук Вера  12л. «Любимые герои сказок»,  бум., акв.,тушь </vt:lpstr>
      <vt:lpstr>Лицкан Виорика  11л.  «Песня Кутха» бум., акв.,тушь </vt:lpstr>
      <vt:lpstr>Шагенова Диана  12л.   «Как Кутх на Горбушах катался». Бум., акв.,тушь. </vt:lpstr>
      <vt:lpstr>Половец Анна 13л. Иллюстрация к  «Митты и соседи». Бум., акв.,тушь. </vt:lpstr>
      <vt:lpstr>Уткина Анжела  12л.  «Кутх-рыболов». Бум., акв.,тушь </vt:lpstr>
      <vt:lpstr>Использованные  материалы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жека</cp:lastModifiedBy>
  <cp:revision>75</cp:revision>
  <dcterms:created xsi:type="dcterms:W3CDTF">2019-03-24T22:42:49Z</dcterms:created>
  <dcterms:modified xsi:type="dcterms:W3CDTF">2019-04-24T17:41:33Z</dcterms:modified>
</cp:coreProperties>
</file>